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04" r:id="rId2"/>
    <p:sldMasterId id="2147483920" r:id="rId3"/>
  </p:sldMasterIdLst>
  <p:notesMasterIdLst>
    <p:notesMasterId r:id="rId34"/>
  </p:notesMasterIdLst>
  <p:sldIdLst>
    <p:sldId id="288" r:id="rId4"/>
    <p:sldId id="286" r:id="rId5"/>
    <p:sldId id="256" r:id="rId6"/>
    <p:sldId id="287" r:id="rId7"/>
    <p:sldId id="258" r:id="rId8"/>
    <p:sldId id="261" r:id="rId9"/>
    <p:sldId id="259" r:id="rId10"/>
    <p:sldId id="260" r:id="rId11"/>
    <p:sldId id="262" r:id="rId12"/>
    <p:sldId id="289" r:id="rId13"/>
    <p:sldId id="266" r:id="rId14"/>
    <p:sldId id="263" r:id="rId15"/>
    <p:sldId id="268" r:id="rId16"/>
    <p:sldId id="267" r:id="rId17"/>
    <p:sldId id="283" r:id="rId18"/>
    <p:sldId id="271" r:id="rId19"/>
    <p:sldId id="280" r:id="rId20"/>
    <p:sldId id="281" r:id="rId21"/>
    <p:sldId id="290" r:id="rId22"/>
    <p:sldId id="265" r:id="rId23"/>
    <p:sldId id="272" r:id="rId24"/>
    <p:sldId id="279" r:id="rId25"/>
    <p:sldId id="278" r:id="rId26"/>
    <p:sldId id="273" r:id="rId27"/>
    <p:sldId id="274" r:id="rId28"/>
    <p:sldId id="275" r:id="rId29"/>
    <p:sldId id="277" r:id="rId30"/>
    <p:sldId id="291" r:id="rId31"/>
    <p:sldId id="269"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dav, Reema (SMS group Inc)" initials="YR(gI" lastIdx="1" clrIdx="0">
    <p:extLst>
      <p:ext uri="{19B8F6BF-5375-455C-9EA6-DF929625EA0E}">
        <p15:presenceInfo xmlns:p15="http://schemas.microsoft.com/office/powerpoint/2012/main" userId="S-1-5-21-724200512-2373065142-2817473336-2035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89" d="100"/>
          <a:sy n="89" d="100"/>
        </p:scale>
        <p:origin x="46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EC792-15CD-4F7B-9B99-5638175DF427}" type="datetimeFigureOut">
              <a:rPr lang="en-US" smtClean="0"/>
              <a:t>8/15/2021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A149CC-44E4-4A0D-AE80-2FB75D07FE5E}" type="slidenum">
              <a:rPr lang="en-US" smtClean="0"/>
              <a:t>‹#›</a:t>
            </a:fld>
            <a:endParaRPr lang="en-US"/>
          </a:p>
        </p:txBody>
      </p:sp>
    </p:spTree>
    <p:extLst>
      <p:ext uri="{BB962C8B-B14F-4D97-AF65-F5344CB8AC3E}">
        <p14:creationId xmlns:p14="http://schemas.microsoft.com/office/powerpoint/2010/main" val="284719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88B0A8-247C-4AEA-9692-DFDBBF17104A}" type="slidenum">
              <a:rPr kumimoji="0" lang="de-DE" sz="13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3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47115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13</a:t>
            </a:fld>
            <a:endParaRPr lang="de-DE" sz="1300" dirty="0"/>
          </a:p>
        </p:txBody>
      </p:sp>
    </p:spTree>
    <p:extLst>
      <p:ext uri="{BB962C8B-B14F-4D97-AF65-F5344CB8AC3E}">
        <p14:creationId xmlns:p14="http://schemas.microsoft.com/office/powerpoint/2010/main" val="136325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14</a:t>
            </a:fld>
            <a:endParaRPr lang="de-DE" sz="1300" dirty="0"/>
          </a:p>
        </p:txBody>
      </p:sp>
    </p:spTree>
    <p:extLst>
      <p:ext uri="{BB962C8B-B14F-4D97-AF65-F5344CB8AC3E}">
        <p14:creationId xmlns:p14="http://schemas.microsoft.com/office/powerpoint/2010/main" val="253314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15</a:t>
            </a:fld>
            <a:endParaRPr lang="de-DE" sz="1300" dirty="0"/>
          </a:p>
        </p:txBody>
      </p:sp>
    </p:spTree>
    <p:extLst>
      <p:ext uri="{BB962C8B-B14F-4D97-AF65-F5344CB8AC3E}">
        <p14:creationId xmlns:p14="http://schemas.microsoft.com/office/powerpoint/2010/main" val="192273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21</a:t>
            </a:fld>
            <a:endParaRPr lang="de-DE" sz="1300" dirty="0"/>
          </a:p>
        </p:txBody>
      </p:sp>
    </p:spTree>
    <p:extLst>
      <p:ext uri="{BB962C8B-B14F-4D97-AF65-F5344CB8AC3E}">
        <p14:creationId xmlns:p14="http://schemas.microsoft.com/office/powerpoint/2010/main" val="286874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22</a:t>
            </a:fld>
            <a:endParaRPr lang="de-DE" sz="1300" dirty="0"/>
          </a:p>
        </p:txBody>
      </p:sp>
    </p:spTree>
    <p:extLst>
      <p:ext uri="{BB962C8B-B14F-4D97-AF65-F5344CB8AC3E}">
        <p14:creationId xmlns:p14="http://schemas.microsoft.com/office/powerpoint/2010/main" val="46728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A88B0A8-247C-4AEA-9692-DFDBBF17104A}" type="slidenum">
              <a:rPr lang="de-DE" sz="1300"/>
              <a:t>23</a:t>
            </a:fld>
            <a:endParaRPr lang="de-DE" sz="1300" dirty="0"/>
          </a:p>
        </p:txBody>
      </p:sp>
    </p:spTree>
    <p:extLst>
      <p:ext uri="{BB962C8B-B14F-4D97-AF65-F5344CB8AC3E}">
        <p14:creationId xmlns:p14="http://schemas.microsoft.com/office/powerpoint/2010/main" val="2120426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1.jpe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jpe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jpe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12.emf"/><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hyperlink" Target="mailto:marketing@sms-group.com" TargetMode="External"/><Relationship Id="rId4" Type="http://schemas.openxmlformats.org/officeDocument/2006/relationships/hyperlink" Target="mailto:communications@sms-group.com" TargetMode="Externa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jpe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jpe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image" Target="../media/image7.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30" name="SMS group style element 2" descr="W:\zwablage\CMM\Bender, Siggi\Unbenannt-1.png"/>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9600" y="6786000"/>
            <a:ext cx="12201600" cy="72000"/>
          </a:xfrm>
          <a:prstGeom prst="rect">
            <a:avLst/>
          </a:prstGeom>
          <a:noFill/>
          <a:extLst>
            <a:ext uri="{909E8E84-426E-40DD-AFC4-6F175D3DCCD1}">
              <a14:hiddenFill xmlns:a14="http://schemas.microsoft.com/office/drawing/2010/main">
                <a:solidFill>
                  <a:srgbClr val="FFFFFF"/>
                </a:solidFill>
              </a14:hiddenFill>
            </a:ext>
          </a:extLst>
        </p:spPr>
      </p:pic>
      <p:sp>
        <p:nvSpPr>
          <p:cNvPr id="7" name="SMS group style element"/>
          <p:cNvSpPr>
            <a:spLocks noGrp="1"/>
          </p:cNvSpPr>
          <p:nvPr userDrawn="1">
            <p:ph type="body" sz="quarter" idx="15" hasCustomPrompt="1"/>
          </p:nvPr>
        </p:nvSpPr>
        <p:spPr bwMode="gray">
          <a:xfrm>
            <a:off x="-4800" y="4680000"/>
            <a:ext cx="12201600" cy="2170800"/>
          </a:xfrm>
          <a:prstGeom prst="rect">
            <a:avLst/>
          </a:prstGeom>
          <a:blipFill>
            <a:blip r:embed="rId3"/>
            <a:stretch>
              <a:fillRect/>
            </a:stretch>
          </a:blipFill>
        </p:spPr>
        <p:txBody>
          <a:bodyPr anchor="t" anchorCtr="0">
            <a:noAutofit/>
          </a:bodyPr>
          <a:lstStyle>
            <a:lvl1pPr algn="ctr">
              <a:defRPr sz="100">
                <a:solidFill>
                  <a:sysClr val="windowText" lastClr="000000"/>
                </a:solidFill>
              </a:defRPr>
            </a:lvl1pPr>
            <a:lvl2pPr>
              <a:defRPr sz="100"/>
            </a:lvl2pPr>
            <a:lvl3pPr>
              <a:defRPr sz="100"/>
            </a:lvl3pPr>
            <a:lvl4pPr>
              <a:defRPr sz="100"/>
            </a:lvl4pPr>
            <a:lvl5pPr>
              <a:defRPr sz="100"/>
            </a:lvl5pPr>
          </a:lstStyle>
          <a:p>
            <a:pPr lvl="0"/>
            <a:r>
              <a:rPr lang="de-DE"/>
              <a:t> </a:t>
            </a:r>
            <a:endParaRPr lang="en-US"/>
          </a:p>
        </p:txBody>
      </p:sp>
      <p:sp>
        <p:nvSpPr>
          <p:cNvPr id="38" name="Textplatzhalter 11"/>
          <p:cNvSpPr>
            <a:spLocks noGrp="1"/>
          </p:cNvSpPr>
          <p:nvPr userDrawn="1">
            <p:ph type="body" sz="quarter" idx="14"/>
          </p:nvPr>
        </p:nvSpPr>
        <p:spPr bwMode="white">
          <a:xfrm>
            <a:off x="4271437" y="6660000"/>
            <a:ext cx="3649132" cy="198000"/>
          </a:xfrm>
          <a:prstGeom prst="rect">
            <a:avLst/>
          </a:prstGeom>
        </p:spPr>
        <p:txBody>
          <a:bodyPr wrap="none" tIns="36000" rIns="0" bIns="36000" anchor="ctr" anchorCtr="0">
            <a:noAutofit/>
          </a:bodyPr>
          <a:lstStyle>
            <a:lvl1pPr algn="r">
              <a:defRPr sz="800">
                <a:solidFill>
                  <a:schemeClr val="tx2"/>
                </a:solidFill>
              </a:defRPr>
            </a:lvl1pPr>
          </a:lstStyle>
          <a:p>
            <a:pPr lvl="0"/>
            <a:r>
              <a:rPr lang="en-US"/>
              <a:t>Click to edit Master text styles</a:t>
            </a:r>
          </a:p>
        </p:txBody>
      </p:sp>
      <p:sp>
        <p:nvSpPr>
          <p:cNvPr id="39" name="Textplatzhalter 10"/>
          <p:cNvSpPr>
            <a:spLocks noGrp="1"/>
          </p:cNvSpPr>
          <p:nvPr userDrawn="1">
            <p:ph type="body" sz="quarter" idx="13"/>
          </p:nvPr>
        </p:nvSpPr>
        <p:spPr bwMode="white">
          <a:xfrm>
            <a:off x="0" y="6660000"/>
            <a:ext cx="3984000" cy="198000"/>
          </a:xfrm>
          <a:prstGeom prst="rect">
            <a:avLst/>
          </a:prstGeom>
        </p:spPr>
        <p:txBody>
          <a:bodyPr wrap="none" lIns="252000" tIns="36000" bIns="36000" anchor="ctr" anchorCtr="0">
            <a:noAutofit/>
          </a:bodyPr>
          <a:lstStyle>
            <a:lvl1pPr>
              <a:defRPr sz="800" b="0">
                <a:solidFill>
                  <a:schemeClr val="tx2"/>
                </a:solidFill>
              </a:defRPr>
            </a:lvl1pPr>
          </a:lstStyle>
          <a:p>
            <a:pPr lvl="0"/>
            <a:r>
              <a:rPr lang="en-US"/>
              <a:t>Click to edit Master text styles</a:t>
            </a:r>
          </a:p>
        </p:txBody>
      </p:sp>
      <p:sp>
        <p:nvSpPr>
          <p:cNvPr id="17" name="Foliennummernplatzhalter"/>
          <p:cNvSpPr>
            <a:spLocks noGrp="1"/>
          </p:cNvSpPr>
          <p:nvPr userDrawn="1">
            <p:ph type="sldNum" sz="quarter" idx="4"/>
          </p:nvPr>
        </p:nvSpPr>
        <p:spPr bwMode="white">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2"/>
                </a:solidFill>
              </a:defRPr>
            </a:lvl1pPr>
          </a:lstStyle>
          <a:p>
            <a:fld id="{44043744-42FE-4892-90BA-7087481EB81E}" type="slidenum">
              <a:rPr lang="en-US" smtClean="0"/>
              <a:pPr/>
              <a:t>‹#›</a:t>
            </a:fld>
            <a:endParaRPr lang="en-US"/>
          </a:p>
        </p:txBody>
      </p:sp>
      <p:sp>
        <p:nvSpPr>
          <p:cNvPr id="15" name="Datumsplatzhalter"/>
          <p:cNvSpPr>
            <a:spLocks noGrp="1"/>
          </p:cNvSpPr>
          <p:nvPr userDrawn="1">
            <p:ph type="dt" sz="half" idx="2"/>
          </p:nvPr>
        </p:nvSpPr>
        <p:spPr bwMode="white">
          <a:xfrm>
            <a:off x="8208434" y="6480000"/>
            <a:ext cx="3263567" cy="179488"/>
          </a:xfrm>
          <a:prstGeom prst="rect">
            <a:avLst/>
          </a:prstGeom>
        </p:spPr>
        <p:txBody>
          <a:bodyPr wrap="square" lIns="0" tIns="0" rIns="0" bIns="0" anchor="ctr" anchorCtr="0">
            <a:noAutofit/>
          </a:bodyPr>
          <a:lstStyle>
            <a:lvl1pPr algn="l">
              <a:defRPr lang="en-US" sz="1000" smtClean="0">
                <a:solidFill>
                  <a:schemeClr val="tx2"/>
                </a:solidFill>
              </a:defRPr>
            </a:lvl1pPr>
          </a:lstStyle>
          <a:p>
            <a:fld id="{9DB94669-E0BE-49AB-8914-674ECEF428C2}" type="datetime4">
              <a:rPr lang="en-US" smtClean="0"/>
              <a:t>August 15, 2021</a:t>
            </a:fld>
            <a:endParaRPr lang="de-DE"/>
          </a:p>
        </p:txBody>
      </p:sp>
      <p:sp>
        <p:nvSpPr>
          <p:cNvPr id="16" name="Fußzeilenplatzhalter"/>
          <p:cNvSpPr>
            <a:spLocks noGrp="1"/>
          </p:cNvSpPr>
          <p:nvPr userDrawn="1">
            <p:ph type="ftr" sz="quarter" idx="3"/>
          </p:nvPr>
        </p:nvSpPr>
        <p:spPr bwMode="white">
          <a:xfrm>
            <a:off x="1" y="6480000"/>
            <a:ext cx="8208433" cy="179488"/>
          </a:xfrm>
          <a:prstGeom prst="rect">
            <a:avLst/>
          </a:prstGeom>
        </p:spPr>
        <p:txBody>
          <a:bodyPr wrap="square" lIns="252000" tIns="0" rIns="0" bIns="0" anchor="ctr" anchorCtr="0">
            <a:noAutofit/>
          </a:bodyPr>
          <a:lstStyle>
            <a:lvl1pPr algn="l">
              <a:defRPr sz="1000">
                <a:solidFill>
                  <a:schemeClr val="tx2"/>
                </a:solidFill>
              </a:defRPr>
            </a:lvl1pPr>
          </a:lstStyle>
          <a:p>
            <a:endParaRPr lang="de-DE"/>
          </a:p>
        </p:txBody>
      </p:sp>
      <p:sp>
        <p:nvSpPr>
          <p:cNvPr id="23" name="Untertitel"/>
          <p:cNvSpPr>
            <a:spLocks noGrp="1"/>
          </p:cNvSpPr>
          <p:nvPr userDrawn="1">
            <p:ph type="subTitle" idx="1"/>
          </p:nvPr>
        </p:nvSpPr>
        <p:spPr bwMode="white">
          <a:xfrm>
            <a:off x="-379" y="6137213"/>
            <a:ext cx="9600000" cy="179536"/>
          </a:xfrm>
          <a:prstGeom prst="rect">
            <a:avLst/>
          </a:prstGeom>
        </p:spPr>
        <p:txBody>
          <a:bodyPr wrap="square" lIns="252000" rIns="0" bIns="0" anchor="b" anchorCtr="0">
            <a:spAutoFit/>
          </a:bodyPr>
          <a:lstStyle>
            <a:lvl1pPr marL="0" indent="0" algn="l">
              <a:lnSpc>
                <a:spcPts val="1400"/>
              </a:lnSpc>
              <a:spcAft>
                <a:spcPts val="0"/>
              </a:spcAft>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
        <p:nvSpPr>
          <p:cNvPr id="22" name="Titel"/>
          <p:cNvSpPr>
            <a:spLocks noGrp="1"/>
          </p:cNvSpPr>
          <p:nvPr userDrawn="1">
            <p:ph type="ctrTitle"/>
          </p:nvPr>
        </p:nvSpPr>
        <p:spPr bwMode="white">
          <a:xfrm>
            <a:off x="-380" y="5400001"/>
            <a:ext cx="11857947" cy="256480"/>
          </a:xfrm>
        </p:spPr>
        <p:txBody>
          <a:bodyPr wrap="square" lIns="252000" tIns="0" rIns="0" anchor="t" anchorCtr="0">
            <a:spAutoFit/>
          </a:bodyPr>
          <a:lstStyle>
            <a:lvl1pPr algn="l">
              <a:lnSpc>
                <a:spcPts val="2000"/>
              </a:lnSpc>
              <a:defRPr baseline="0">
                <a:solidFill>
                  <a:schemeClr val="tx2"/>
                </a:solidFill>
              </a:defRPr>
            </a:lvl1pPr>
          </a:lstStyle>
          <a:p>
            <a:r>
              <a:rPr lang="en-US"/>
              <a:t>Click to edit Master title style</a:t>
            </a:r>
            <a:endParaRPr lang="de-DE"/>
          </a:p>
        </p:txBody>
      </p:sp>
    </p:spTree>
    <p:extLst>
      <p:ext uri="{BB962C8B-B14F-4D97-AF65-F5344CB8AC3E}">
        <p14:creationId xmlns:p14="http://schemas.microsoft.com/office/powerpoint/2010/main" val="35170449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ontent, empty">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6257" name="think-cell Folie" r:id="rId4" imgW="259" imgH="259" progId="TCLayout.ActiveDocument.1">
                  <p:embed/>
                </p:oleObj>
              </mc:Choice>
              <mc:Fallback>
                <p:oleObj name="think-cell Folie" r:id="rId4" imgW="259" imgH="259"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4"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a:t>© SMS group GmbH</a:t>
            </a:r>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a:t>All rights reserved </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D41F0FB9-AF4A-4381-9E7F-10C1D5776B94}"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solidFill>
                <a:srgbClr val="000000"/>
              </a:solidFill>
            </a:endParaRPr>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20" name="SMS group Logo, black" descr="Q:\CMKT-Dept\Internal\06 Sales Presentations\2016-05 SMS group Basis-Präsentation\Materialsammlung\SMS group_4C_2014.emf">
            <a:extLst>
              <a:ext uri="{FF2B5EF4-FFF2-40B4-BE49-F238E27FC236}">
                <a16:creationId xmlns:a16="http://schemas.microsoft.com/office/drawing/2014/main" id="{B42BCA61-D8EF-844F-9F36-502B8D07EA74}"/>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285778" y="6552282"/>
            <a:ext cx="2057789" cy="213601"/>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 5" descr="logo.pdf">
            <a:extLst>
              <a:ext uri="{FF2B5EF4-FFF2-40B4-BE49-F238E27FC236}">
                <a16:creationId xmlns:a16="http://schemas.microsoft.com/office/drawing/2014/main" id="{05386978-0950-E843-A574-329F28197646}"/>
              </a:ext>
            </a:extLst>
          </p:cNvPr>
          <p:cNvPicPr>
            <a:picLocks noChangeAspect="1"/>
          </p:cNvPicPr>
          <p:nvPr userDrawn="1"/>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9467" t="67212" r="17488" b="10700"/>
          <a:stretch/>
        </p:blipFill>
        <p:spPr>
          <a:xfrm>
            <a:off x="5197045" y="6525344"/>
            <a:ext cx="1440521" cy="267474"/>
          </a:xfrm>
          <a:prstGeom prst="rect">
            <a:avLst/>
          </a:prstGeom>
        </p:spPr>
      </p:pic>
    </p:spTree>
    <p:extLst>
      <p:ext uri="{BB962C8B-B14F-4D97-AF65-F5344CB8AC3E}">
        <p14:creationId xmlns:p14="http://schemas.microsoft.com/office/powerpoint/2010/main" val="134441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Content, empty">
    <p:spTree>
      <p:nvGrpSpPr>
        <p:cNvPr id="1" name=""/>
        <p:cNvGrpSpPr/>
        <p:nvPr/>
      </p:nvGrpSpPr>
      <p:grpSpPr>
        <a:xfrm>
          <a:off x="0" y="0"/>
          <a:ext cx="0" cy="0"/>
          <a:chOff x="0" y="0"/>
          <a:chExt cx="0" cy="0"/>
        </a:xfrm>
      </p:grpSpPr>
      <p:sp>
        <p:nvSpPr>
          <p:cNvPr id="14"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smtClean="0"/>
              <a:t>© SMS group GmbH</a:t>
            </a:r>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smtClean="0"/>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Textmasterformat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de-DE" smtClean="0"/>
              <a:t>Textmasterformat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10005D95-71BA-4B57-AE1C-A1A5F3C3CCF8}"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dirty="0">
              <a:solidFill>
                <a:srgbClr val="000000"/>
              </a:solidFill>
            </a:endParaRPr>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pic>
        <p:nvPicPr>
          <p:cNvPr id="8"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dirty="0" smtClean="0"/>
              <a:t>Titelmasterformat durch Klicken bearbeiten</a:t>
            </a:r>
            <a:endParaRPr lang="de-DE" dirty="0"/>
          </a:p>
        </p:txBody>
      </p:sp>
      <p:sp>
        <p:nvSpPr>
          <p:cNvPr id="18" name="Textplatzhalter"/>
          <p:cNvSpPr>
            <a:spLocks noGrp="1"/>
          </p:cNvSpPr>
          <p:nvPr>
            <p:ph idx="1"/>
          </p:nvPr>
        </p:nvSpPr>
        <p:spPr>
          <a:xfrm>
            <a:off x="339462" y="1089300"/>
            <a:ext cx="3652572" cy="1231106"/>
          </a:xfrm>
          <a:prstGeom prst="rect">
            <a:avLst/>
          </a:prstGeom>
        </p:spPr>
        <p:txBody>
          <a:bodyPr vert="horz" wrap="square"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19499430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core message">
    <p:spTree>
      <p:nvGrpSpPr>
        <p:cNvPr id="1" name=""/>
        <p:cNvGrpSpPr/>
        <p:nvPr/>
      </p:nvGrpSpPr>
      <p:grpSpPr>
        <a:xfrm>
          <a:off x="0" y="0"/>
          <a:ext cx="0" cy="0"/>
          <a:chOff x="0" y="0"/>
          <a:chExt cx="0" cy="0"/>
        </a:xfrm>
      </p:grpSpPr>
      <p:sp>
        <p:nvSpPr>
          <p:cNvPr id="14"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r">
              <a:spcAft>
                <a:spcPts val="0"/>
              </a:spcAft>
            </a:pPr>
            <a:r>
              <a:rPr lang="en-US" sz="800" smtClean="0">
                <a:solidFill>
                  <a:schemeClr val="accent4"/>
                </a:solidFill>
              </a:rPr>
              <a:t>© SMS group GmbH</a:t>
            </a:r>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chemeClr val="accent4"/>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Textmasterformat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de-DE" smtClean="0"/>
              <a:t>Textmasterformat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B4E4E952-4E12-445F-AE4B-6A97094FB014}"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smtClean="0"/>
              <a:t>Titelmasterformat durch Klicken bearbeiten</a:t>
            </a:r>
            <a:endParaRPr lang="de-DE"/>
          </a:p>
        </p:txBody>
      </p:sp>
      <p:sp>
        <p:nvSpPr>
          <p:cNvPr id="3" name="Core message"/>
          <p:cNvSpPr>
            <a:spLocks noGrp="1"/>
          </p:cNvSpPr>
          <p:nvPr>
            <p:ph type="body" sz="quarter" idx="15"/>
          </p:nvPr>
        </p:nvSpPr>
        <p:spPr>
          <a:xfrm>
            <a:off x="4272000" y="5375837"/>
            <a:ext cx="7920000" cy="888311"/>
          </a:xfrm>
          <a:solidFill>
            <a:schemeClr val="accent4"/>
          </a:solidFill>
        </p:spPr>
        <p:txBody>
          <a:bodyPr lIns="72000" tIns="36000" rIns="252000" bIns="36000" anchor="b" anchorCtr="0"/>
          <a:lstStyle>
            <a:lvl1pPr marL="0" indent="0">
              <a:buClr>
                <a:schemeClr val="tx2"/>
              </a:buClr>
              <a:buSzPct val="90000"/>
              <a:buFont typeface="Wingdings" panose="05000000000000000000" pitchFamily="2" charset="2"/>
              <a:buNone/>
              <a:defRPr sz="1600" baseline="0">
                <a:solidFill>
                  <a:schemeClr val="bg1"/>
                </a:solidFill>
              </a:defRPr>
            </a:lvl1pPr>
            <a:lvl2pPr>
              <a:defRPr sz="1600">
                <a:solidFill>
                  <a:schemeClr val="bg1"/>
                </a:solidFill>
              </a:defRPr>
            </a:lvl2pPr>
            <a:lvl3pPr>
              <a:buClr>
                <a:schemeClr val="tx2"/>
              </a:buClr>
              <a:defRPr sz="1600">
                <a:solidFill>
                  <a:schemeClr val="bg1"/>
                </a:solidFill>
              </a:defRPr>
            </a:lvl3pPr>
            <a:lvl4pPr>
              <a:defRPr>
                <a:solidFill>
                  <a:schemeClr val="bg1"/>
                </a:solidFill>
              </a:defRPr>
            </a:lvl4pPr>
            <a:lvl5pPr>
              <a:defRPr>
                <a:solidFill>
                  <a:schemeClr val="bg1"/>
                </a:solidFill>
              </a:defRPr>
            </a:lvl5pPr>
          </a:lstStyle>
          <a:p>
            <a:pPr lvl="0"/>
            <a:r>
              <a:rPr lang="de-DE" smtClean="0"/>
              <a:t>Textmasterformat bearbeiten</a:t>
            </a:r>
          </a:p>
          <a:p>
            <a:pPr lvl="1"/>
            <a:r>
              <a:rPr lang="de-DE" smtClean="0"/>
              <a:t>Zweite Ebene</a:t>
            </a:r>
          </a:p>
          <a:p>
            <a:pPr lvl="2"/>
            <a:r>
              <a:rPr lang="de-DE" smtClean="0"/>
              <a:t>Dritte Ebene</a:t>
            </a:r>
          </a:p>
        </p:txBody>
      </p:sp>
      <p:pic>
        <p:nvPicPr>
          <p:cNvPr id="19"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0555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7" name="Rechteck 6"/>
          <p:cNvSpPr/>
          <p:nvPr userDrawn="1"/>
        </p:nvSpPr>
        <p:spPr>
          <a:xfrm>
            <a:off x="0" y="6356352"/>
            <a:ext cx="12192000" cy="5016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lumMod val="65000"/>
                  <a:lumOff val="35000"/>
                </a:schemeClr>
              </a:solidFill>
            </a:endParaRPr>
          </a:p>
        </p:txBody>
      </p:sp>
      <p:sp>
        <p:nvSpPr>
          <p:cNvPr id="8" name="Datumsplatzhalter 5"/>
          <p:cNvSpPr txBox="1">
            <a:spLocks/>
          </p:cNvSpPr>
          <p:nvPr userDrawn="1"/>
        </p:nvSpPr>
        <p:spPr>
          <a:xfrm>
            <a:off x="838200" y="6534162"/>
            <a:ext cx="2743200" cy="154849"/>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800" dirty="0">
              <a:solidFill>
                <a:schemeClr val="bg1">
                  <a:lumMod val="95000"/>
                </a:schemeClr>
              </a:solidFill>
              <a:latin typeface="Arial" charset="0"/>
              <a:ea typeface="Arial" charset="0"/>
              <a:cs typeface="Arial" charset="0"/>
            </a:endParaRPr>
          </a:p>
        </p:txBody>
      </p:sp>
      <p:sp>
        <p:nvSpPr>
          <p:cNvPr id="10" name="Foliennummernplatzhalter 7"/>
          <p:cNvSpPr txBox="1">
            <a:spLocks/>
          </p:cNvSpPr>
          <p:nvPr userDrawn="1"/>
        </p:nvSpPr>
        <p:spPr>
          <a:xfrm>
            <a:off x="8610600" y="6534162"/>
            <a:ext cx="2743200" cy="154849"/>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800" dirty="0">
              <a:solidFill>
                <a:schemeClr val="bg1">
                  <a:lumMod val="95000"/>
                </a:schemeClr>
              </a:solidFill>
              <a:latin typeface="Arial" charset="0"/>
              <a:ea typeface="Arial" charset="0"/>
              <a:cs typeface="Arial" charset="0"/>
            </a:endParaRPr>
          </a:p>
        </p:txBody>
      </p:sp>
    </p:spTree>
    <p:extLst>
      <p:ext uri="{BB962C8B-B14F-4D97-AF65-F5344CB8AC3E}">
        <p14:creationId xmlns:p14="http://schemas.microsoft.com/office/powerpoint/2010/main" val="3141938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Content, empty">
    <p:spTree>
      <p:nvGrpSpPr>
        <p:cNvPr id="1" name=""/>
        <p:cNvGrpSpPr/>
        <p:nvPr/>
      </p:nvGrpSpPr>
      <p:grpSpPr>
        <a:xfrm>
          <a:off x="0" y="0"/>
          <a:ext cx="0" cy="0"/>
          <a:chOff x="0" y="0"/>
          <a:chExt cx="0" cy="0"/>
        </a:xfrm>
      </p:grpSpPr>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rgbClr val="2E3135"/>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Formatvorlagen des Textmasters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marL="0" indent="0">
              <a:buNone/>
              <a:defRPr sz="800" b="0">
                <a:solidFill>
                  <a:srgbClr val="2E3135"/>
                </a:solidFill>
              </a:defRPr>
            </a:lvl1pPr>
          </a:lstStyle>
          <a:p>
            <a:pPr lvl="0"/>
            <a:r>
              <a:rPr lang="de-DE" smtClean="0"/>
              <a:t>Formatvorlagen des Textmasters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rgbClr val="2E3135"/>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rgbClr val="2E3135"/>
                </a:solidFill>
              </a:defRPr>
            </a:lvl1pPr>
          </a:lstStyle>
          <a:p>
            <a:fld id="{372E9FF4-CBA8-4AE5-8B4E-DE5066B91B52}"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rgbClr val="2E3135"/>
                </a:solidFill>
              </a:defRPr>
            </a:lvl1pPr>
          </a:lstStyle>
          <a:p>
            <a:r>
              <a:rPr lang="de-DE" smtClean="0"/>
              <a:t>SMS digital - Expertise | Services | Products</a:t>
            </a:r>
            <a:endParaRPr lang="de-DE"/>
          </a:p>
        </p:txBody>
      </p:sp>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smtClean="0"/>
              <a:t>Titelmasterformat durch Klicken bearbeiten</a:t>
            </a:r>
            <a:endParaRPr lang="de-DE"/>
          </a:p>
        </p:txBody>
      </p:sp>
      <p:pic>
        <p:nvPicPr>
          <p:cNvPr id="18" name="Bild 3" descr="SMS_Logo_PP2.pdf"/>
          <p:cNvPicPr>
            <a:picLocks noChangeAspect="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19"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 </a:t>
            </a:r>
          </a:p>
        </p:txBody>
      </p:sp>
      <p:pic>
        <p:nvPicPr>
          <p:cNvPr id="20"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cxnSp>
        <p:nvCxnSpPr>
          <p:cNvPr id="14" name="Gerader Verbinder 13"/>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968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Content, empty">
    <p:spTree>
      <p:nvGrpSpPr>
        <p:cNvPr id="1" name=""/>
        <p:cNvGrpSpPr/>
        <p:nvPr/>
      </p:nvGrpSpPr>
      <p:grpSpPr>
        <a:xfrm>
          <a:off x="0" y="0"/>
          <a:ext cx="0" cy="0"/>
          <a:chOff x="0" y="0"/>
          <a:chExt cx="0" cy="0"/>
        </a:xfrm>
      </p:grpSpPr>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rgbClr val="2E3135"/>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Formatvorlagen des Textmasters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marL="0" indent="0">
              <a:buNone/>
              <a:defRPr sz="800" b="0">
                <a:solidFill>
                  <a:srgbClr val="2E3135"/>
                </a:solidFill>
              </a:defRPr>
            </a:lvl1pPr>
          </a:lstStyle>
          <a:p>
            <a:pPr lvl="0"/>
            <a:r>
              <a:rPr lang="de-DE" smtClean="0"/>
              <a:t>Formatvorlagen des Textmasters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rgbClr val="2E3135"/>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rgbClr val="2E3135"/>
                </a:solidFill>
              </a:defRPr>
            </a:lvl1pPr>
          </a:lstStyle>
          <a:p>
            <a:fld id="{372E9FF4-CBA8-4AE5-8B4E-DE5066B91B52}"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rgbClr val="2E3135"/>
                </a:solidFill>
              </a:defRPr>
            </a:lvl1pPr>
          </a:lstStyle>
          <a:p>
            <a:r>
              <a:rPr lang="de-DE" smtClean="0"/>
              <a:t>SMS digital - Expertise | Services | Products</a:t>
            </a:r>
            <a:endParaRPr lang="de-DE"/>
          </a:p>
        </p:txBody>
      </p:sp>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smtClean="0"/>
              <a:t>Titelmasterformat durch Klicken bearbeiten</a:t>
            </a:r>
            <a:endParaRPr lang="de-DE"/>
          </a:p>
        </p:txBody>
      </p:sp>
      <p:pic>
        <p:nvPicPr>
          <p:cNvPr id="18" name="Bild 3" descr="SMS_Logo_PP2.pdf"/>
          <p:cNvPicPr>
            <a:picLocks noChangeAspect="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19"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 </a:t>
            </a:r>
          </a:p>
        </p:txBody>
      </p:sp>
      <p:pic>
        <p:nvPicPr>
          <p:cNvPr id="20"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cxnSp>
        <p:nvCxnSpPr>
          <p:cNvPr id="14" name="Gerader Verbinder 13"/>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12380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Content, empty">
    <p:spTree>
      <p:nvGrpSpPr>
        <p:cNvPr id="1" name=""/>
        <p:cNvGrpSpPr/>
        <p:nvPr/>
      </p:nvGrpSpPr>
      <p:grpSpPr>
        <a:xfrm>
          <a:off x="0" y="0"/>
          <a:ext cx="0" cy="0"/>
          <a:chOff x="0" y="0"/>
          <a:chExt cx="0" cy="0"/>
        </a:xfrm>
      </p:grpSpPr>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rgbClr val="2E3135"/>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Formatvorlagen des Textmasters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marL="0" indent="0">
              <a:buNone/>
              <a:defRPr sz="800" b="0">
                <a:solidFill>
                  <a:srgbClr val="2E3135"/>
                </a:solidFill>
              </a:defRPr>
            </a:lvl1pPr>
          </a:lstStyle>
          <a:p>
            <a:pPr lvl="0"/>
            <a:r>
              <a:rPr lang="de-DE" smtClean="0"/>
              <a:t>Formatvorlagen des Textmasters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rgbClr val="2E3135"/>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rgbClr val="2E3135"/>
                </a:solidFill>
              </a:defRPr>
            </a:lvl1pPr>
          </a:lstStyle>
          <a:p>
            <a:fld id="{372E9FF4-CBA8-4AE5-8B4E-DE5066B91B52}"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rgbClr val="2E3135"/>
                </a:solidFill>
              </a:defRPr>
            </a:lvl1pPr>
          </a:lstStyle>
          <a:p>
            <a:r>
              <a:rPr lang="de-DE" smtClean="0"/>
              <a:t>SMS digital - Expertise | Services | Products</a:t>
            </a:r>
            <a:endParaRPr lang="de-DE"/>
          </a:p>
        </p:txBody>
      </p:sp>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smtClean="0"/>
              <a:t>Titelmasterformat durch Klicken bearbeiten</a:t>
            </a:r>
            <a:endParaRPr lang="de-DE"/>
          </a:p>
        </p:txBody>
      </p:sp>
      <p:pic>
        <p:nvPicPr>
          <p:cNvPr id="18" name="Bild 3" descr="SMS_Logo_PP2.pdf"/>
          <p:cNvPicPr>
            <a:picLocks noChangeAspect="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19"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 </a:t>
            </a:r>
          </a:p>
        </p:txBody>
      </p:sp>
      <p:pic>
        <p:nvPicPr>
          <p:cNvPr id="20"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cxnSp>
        <p:nvCxnSpPr>
          <p:cNvPr id="14" name="Gerader Verbinder 13"/>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49270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Content, empty">
    <p:spTree>
      <p:nvGrpSpPr>
        <p:cNvPr id="1" name=""/>
        <p:cNvGrpSpPr/>
        <p:nvPr/>
      </p:nvGrpSpPr>
      <p:grpSpPr>
        <a:xfrm>
          <a:off x="0" y="0"/>
          <a:ext cx="0" cy="0"/>
          <a:chOff x="0" y="0"/>
          <a:chExt cx="0" cy="0"/>
        </a:xfrm>
      </p:grpSpPr>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rgbClr val="2E3135"/>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smtClean="0"/>
              <a:t>Formatvorlagen des Textmasters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marL="0" indent="0">
              <a:buNone/>
              <a:defRPr sz="800" b="0">
                <a:solidFill>
                  <a:srgbClr val="2E3135"/>
                </a:solidFill>
              </a:defRPr>
            </a:lvl1pPr>
          </a:lstStyle>
          <a:p>
            <a:pPr lvl="0"/>
            <a:r>
              <a:rPr lang="de-DE" smtClean="0"/>
              <a:t>Formatvorlagen des Textmasters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rgbClr val="2E3135"/>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rgbClr val="2E3135"/>
                </a:solidFill>
              </a:defRPr>
            </a:lvl1pPr>
          </a:lstStyle>
          <a:p>
            <a:fld id="{372E9FF4-CBA8-4AE5-8B4E-DE5066B91B52}"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rgbClr val="2E3135"/>
                </a:solidFill>
              </a:defRPr>
            </a:lvl1pPr>
          </a:lstStyle>
          <a:p>
            <a:r>
              <a:rPr lang="de-DE" smtClean="0"/>
              <a:t>SMS digital - Expertise | Services | Products</a:t>
            </a:r>
            <a:endParaRPr lang="de-DE"/>
          </a:p>
        </p:txBody>
      </p:sp>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smtClean="0"/>
              <a:t>Titelmasterformat durch Klicken bearbeiten</a:t>
            </a:r>
            <a:endParaRPr lang="de-DE"/>
          </a:p>
        </p:txBody>
      </p:sp>
      <p:pic>
        <p:nvPicPr>
          <p:cNvPr id="18" name="Bild 3" descr="SMS_Logo_PP2.pdf"/>
          <p:cNvPicPr>
            <a:picLocks noChangeAspect="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19"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smtClean="0">
                <a:solidFill>
                  <a:srgbClr val="2E3135"/>
                </a:solidFill>
              </a:rPr>
              <a:t>© </a:t>
            </a:r>
          </a:p>
        </p:txBody>
      </p:sp>
      <p:pic>
        <p:nvPicPr>
          <p:cNvPr id="20"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cxnSp>
        <p:nvCxnSpPr>
          <p:cNvPr id="14" name="Gerader Verbinder 13"/>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89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a:extLst>
              <a:ext uri="{28A0092B-C50C-407E-A947-70E740481C1C}">
                <a14:useLocalDpi xmlns:a14="http://schemas.microsoft.com/office/drawing/2010/main" val="0"/>
              </a:ext>
            </a:extLst>
          </a:blip>
          <a:srcRect l="12176" r="12378"/>
          <a:stretch/>
        </p:blipFill>
        <p:spPr>
          <a:xfrm>
            <a:off x="-48683" y="-1"/>
            <a:ext cx="12289365" cy="6871883"/>
          </a:xfrm>
          <a:prstGeom prst="rect">
            <a:avLst/>
          </a:prstGeom>
        </p:spPr>
      </p:pic>
      <p:pic>
        <p:nvPicPr>
          <p:cNvPr id="29" name="Grafik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16214" y="332656"/>
            <a:ext cx="3453253" cy="459948"/>
          </a:xfrm>
          <a:prstGeom prst="rect">
            <a:avLst/>
          </a:prstGeom>
        </p:spPr>
      </p:pic>
      <p:sp>
        <p:nvSpPr>
          <p:cNvPr id="30" name="Textfeld 29"/>
          <p:cNvSpPr txBox="1"/>
          <p:nvPr userDrawn="1"/>
        </p:nvSpPr>
        <p:spPr bwMode="black">
          <a:xfrm>
            <a:off x="335360" y="1404798"/>
            <a:ext cx="5760640" cy="307777"/>
          </a:xfrm>
          <a:prstGeom prst="rect">
            <a:avLst/>
          </a:prstGeom>
        </p:spPr>
        <p:txBody>
          <a:bodyPr vert="horz" wrap="square" lIns="0" tIns="0" rIns="0" bIns="0" rtlCol="0">
            <a:spAutoFit/>
          </a:bodyPr>
          <a:lstStyle/>
          <a:p>
            <a:r>
              <a:rPr lang="en-US" sz="2000" b="1" noProof="0" dirty="0" smtClean="0">
                <a:solidFill>
                  <a:schemeClr val="bg1"/>
                </a:solidFill>
              </a:rPr>
              <a:t>Shaping the next</a:t>
            </a:r>
          </a:p>
        </p:txBody>
      </p:sp>
      <p:sp>
        <p:nvSpPr>
          <p:cNvPr id="31" name="Textfeld 30"/>
          <p:cNvSpPr txBox="1"/>
          <p:nvPr userDrawn="1"/>
        </p:nvSpPr>
        <p:spPr bwMode="black">
          <a:xfrm>
            <a:off x="336948" y="1760737"/>
            <a:ext cx="5760640" cy="430887"/>
          </a:xfrm>
          <a:prstGeom prst="rect">
            <a:avLst/>
          </a:prstGeom>
        </p:spPr>
        <p:txBody>
          <a:bodyPr vert="horz" wrap="square" lIns="0" tIns="0" rIns="0" bIns="0" rtlCol="0">
            <a:spAutoFit/>
          </a:bodyPr>
          <a:lstStyle/>
          <a:p>
            <a:r>
              <a:rPr lang="en-US" sz="2800" b="1" noProof="0" dirty="0" smtClean="0">
                <a:solidFill>
                  <a:schemeClr val="bg1"/>
                </a:solidFill>
              </a:rPr>
              <a:t>industrial revolution</a:t>
            </a:r>
          </a:p>
        </p:txBody>
      </p:sp>
      <p:sp>
        <p:nvSpPr>
          <p:cNvPr id="32" name="Textfeld 31"/>
          <p:cNvSpPr txBox="1"/>
          <p:nvPr userDrawn="1"/>
        </p:nvSpPr>
        <p:spPr bwMode="black">
          <a:xfrm>
            <a:off x="335360" y="2200301"/>
            <a:ext cx="5760640" cy="553998"/>
          </a:xfrm>
          <a:prstGeom prst="rect">
            <a:avLst/>
          </a:prstGeom>
        </p:spPr>
        <p:txBody>
          <a:bodyPr vert="horz" wrap="square" lIns="0" tIns="0" rIns="0" bIns="0" rtlCol="0">
            <a:spAutoFit/>
          </a:bodyPr>
          <a:lstStyle/>
          <a:p>
            <a:r>
              <a:rPr lang="en-US" sz="3600" b="1" noProof="0" dirty="0" smtClean="0">
                <a:solidFill>
                  <a:schemeClr val="accent1"/>
                </a:solidFill>
              </a:rPr>
              <a:t>with you.</a:t>
            </a:r>
          </a:p>
        </p:txBody>
      </p:sp>
      <p:sp>
        <p:nvSpPr>
          <p:cNvPr id="38" name="Textplatzhalter 11"/>
          <p:cNvSpPr>
            <a:spLocks noGrp="1"/>
          </p:cNvSpPr>
          <p:nvPr userDrawn="1">
            <p:ph type="body" sz="quarter" idx="14"/>
          </p:nvPr>
        </p:nvSpPr>
        <p:spPr bwMode="white">
          <a:xfrm>
            <a:off x="4271437" y="6660000"/>
            <a:ext cx="3649132" cy="198000"/>
          </a:xfrm>
          <a:prstGeom prst="rect">
            <a:avLst/>
          </a:prstGeom>
        </p:spPr>
        <p:txBody>
          <a:bodyPr wrap="none" tIns="36000" rIns="0" bIns="36000" anchor="ctr" anchorCtr="0">
            <a:noAutofit/>
          </a:bodyPr>
          <a:lstStyle>
            <a:lvl1pPr marL="0" indent="0" algn="r">
              <a:buNone/>
              <a:defRPr sz="800">
                <a:solidFill>
                  <a:schemeClr val="tx2"/>
                </a:solidFill>
              </a:defRPr>
            </a:lvl1pPr>
          </a:lstStyle>
          <a:p>
            <a:pPr lvl="0"/>
            <a:r>
              <a:rPr lang="de-DE" noProof="0" smtClean="0"/>
              <a:t>Formatvorlagen des Textmasters bearbeiten</a:t>
            </a:r>
          </a:p>
        </p:txBody>
      </p:sp>
      <p:sp>
        <p:nvSpPr>
          <p:cNvPr id="39" name="Textplatzhalter 10"/>
          <p:cNvSpPr>
            <a:spLocks noGrp="1"/>
          </p:cNvSpPr>
          <p:nvPr userDrawn="1">
            <p:ph type="body" sz="quarter" idx="13"/>
          </p:nvPr>
        </p:nvSpPr>
        <p:spPr bwMode="white">
          <a:xfrm>
            <a:off x="0" y="6660000"/>
            <a:ext cx="3984000" cy="198000"/>
          </a:xfrm>
          <a:prstGeom prst="rect">
            <a:avLst/>
          </a:prstGeom>
        </p:spPr>
        <p:txBody>
          <a:bodyPr wrap="none" lIns="252000" tIns="36000" bIns="36000" anchor="ctr" anchorCtr="0">
            <a:noAutofit/>
          </a:bodyPr>
          <a:lstStyle>
            <a:lvl1pPr marL="0" indent="0">
              <a:buFont typeface="Arial" panose="020B0604020202020204" pitchFamily="34" charset="0"/>
              <a:buNone/>
              <a:defRPr sz="800" b="0">
                <a:solidFill>
                  <a:schemeClr val="tx2"/>
                </a:solidFill>
              </a:defRPr>
            </a:lvl1pPr>
          </a:lstStyle>
          <a:p>
            <a:pPr lvl="0"/>
            <a:r>
              <a:rPr lang="de-DE" noProof="0" smtClean="0"/>
              <a:t>Formatvorlagen des Textmasters bearbeiten</a:t>
            </a:r>
          </a:p>
        </p:txBody>
      </p:sp>
      <p:sp>
        <p:nvSpPr>
          <p:cNvPr id="17" name="Foliennummernplatzhalter"/>
          <p:cNvSpPr>
            <a:spLocks noGrp="1"/>
          </p:cNvSpPr>
          <p:nvPr userDrawn="1">
            <p:ph type="sldNum" sz="quarter" idx="4"/>
          </p:nvPr>
        </p:nvSpPr>
        <p:spPr bwMode="white">
          <a:xfrm>
            <a:off x="11472000" y="6480000"/>
            <a:ext cx="720000" cy="180000"/>
          </a:xfrm>
          <a:prstGeom prst="rect">
            <a:avLst/>
          </a:prstGeom>
        </p:spPr>
        <p:txBody>
          <a:bodyPr wrap="none" lIns="0" tIns="0" rIns="252000" bIns="0" anchor="ctr" anchorCtr="0">
            <a:noAutofit/>
          </a:bodyPr>
          <a:lstStyle>
            <a:lvl1pPr marL="0" indent="0" algn="r">
              <a:buFont typeface="Arial" panose="020B0604020202020204" pitchFamily="34" charset="0"/>
              <a:buNone/>
              <a:defRPr lang="de-DE" sz="800" smtClean="0">
                <a:solidFill>
                  <a:schemeClr val="tx2"/>
                </a:solidFill>
              </a:defRPr>
            </a:lvl1pPr>
          </a:lstStyle>
          <a:p>
            <a:fld id="{44043744-42FE-4892-90BA-7087481EB81E}" type="slidenum">
              <a:rPr lang="en-US" noProof="0" smtClean="0"/>
              <a:pPr/>
              <a:t>‹#›</a:t>
            </a:fld>
            <a:endParaRPr lang="en-US" noProof="0" dirty="0"/>
          </a:p>
        </p:txBody>
      </p:sp>
      <p:sp>
        <p:nvSpPr>
          <p:cNvPr id="15" name="Datumsplatzhalter"/>
          <p:cNvSpPr>
            <a:spLocks noGrp="1"/>
          </p:cNvSpPr>
          <p:nvPr userDrawn="1">
            <p:ph type="dt" sz="half" idx="2"/>
          </p:nvPr>
        </p:nvSpPr>
        <p:spPr bwMode="white">
          <a:xfrm>
            <a:off x="8208434" y="6480000"/>
            <a:ext cx="3263567" cy="179488"/>
          </a:xfrm>
          <a:prstGeom prst="rect">
            <a:avLst/>
          </a:prstGeom>
        </p:spPr>
        <p:txBody>
          <a:bodyPr wrap="square" lIns="0" tIns="0" rIns="0" bIns="0" anchor="ctr" anchorCtr="0">
            <a:noAutofit/>
          </a:bodyPr>
          <a:lstStyle>
            <a:lvl1pPr marL="0" indent="0" algn="l">
              <a:buFont typeface="Arial" panose="020B0604020202020204" pitchFamily="34" charset="0"/>
              <a:buNone/>
              <a:defRPr lang="en-US" sz="800" smtClean="0">
                <a:solidFill>
                  <a:schemeClr val="tx2"/>
                </a:solidFill>
              </a:defRPr>
            </a:lvl1pPr>
          </a:lstStyle>
          <a:p>
            <a:fld id="{1BD35C7C-6A72-458A-B872-7460E11176E9}" type="datetime4">
              <a:rPr lang="en-US" noProof="0" smtClean="0"/>
              <a:t>August 15, 2021</a:t>
            </a:fld>
            <a:endParaRPr lang="en-US" noProof="0" dirty="0"/>
          </a:p>
        </p:txBody>
      </p:sp>
      <p:sp>
        <p:nvSpPr>
          <p:cNvPr id="16" name="Fußzeilenplatzhalter"/>
          <p:cNvSpPr>
            <a:spLocks noGrp="1"/>
          </p:cNvSpPr>
          <p:nvPr userDrawn="1">
            <p:ph type="ftr" sz="quarter" idx="3"/>
          </p:nvPr>
        </p:nvSpPr>
        <p:spPr bwMode="white">
          <a:xfrm>
            <a:off x="1" y="6480000"/>
            <a:ext cx="8208433" cy="179488"/>
          </a:xfrm>
          <a:prstGeom prst="rect">
            <a:avLst/>
          </a:prstGeom>
        </p:spPr>
        <p:txBody>
          <a:bodyPr wrap="square" lIns="252000" tIns="0" rIns="0" bIns="0" anchor="ctr" anchorCtr="0">
            <a:noAutofit/>
          </a:bodyPr>
          <a:lstStyle>
            <a:lvl1pPr marL="0" indent="0" algn="l">
              <a:buFont typeface="Arial" panose="020B0604020202020204" pitchFamily="34" charset="0"/>
              <a:buNone/>
              <a:defRPr sz="800">
                <a:solidFill>
                  <a:schemeClr val="tx2"/>
                </a:solidFill>
              </a:defRPr>
            </a:lvl1pPr>
          </a:lstStyle>
          <a:p>
            <a:r>
              <a:rPr lang="en-US" noProof="0" smtClean="0"/>
              <a:t>SMS digital - Expertise | Services | Products</a:t>
            </a:r>
            <a:endParaRPr lang="en-US" noProof="0" dirty="0"/>
          </a:p>
        </p:txBody>
      </p:sp>
      <p:pic>
        <p:nvPicPr>
          <p:cNvPr id="20" name="Bild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12119" y="6705001"/>
            <a:ext cx="822195" cy="108000"/>
          </a:xfrm>
          <a:prstGeom prst="rect">
            <a:avLst/>
          </a:prstGeom>
        </p:spPr>
      </p:pic>
      <p:sp>
        <p:nvSpPr>
          <p:cNvPr id="11" name="Title 1"/>
          <p:cNvSpPr>
            <a:spLocks noGrp="1"/>
          </p:cNvSpPr>
          <p:nvPr>
            <p:ph type="ctrTitle" hasCustomPrompt="1"/>
          </p:nvPr>
        </p:nvSpPr>
        <p:spPr>
          <a:xfrm>
            <a:off x="336000" y="5301209"/>
            <a:ext cx="10515600" cy="406999"/>
          </a:xfrm>
        </p:spPr>
        <p:txBody>
          <a:bodyPr anchor="b">
            <a:normAutofit/>
          </a:bodyPr>
          <a:lstStyle>
            <a:lvl1pPr algn="l">
              <a:defRPr sz="2400" b="1">
                <a:solidFill>
                  <a:schemeClr val="bg1"/>
                </a:solidFill>
              </a:defRPr>
            </a:lvl1pPr>
          </a:lstStyle>
          <a:p>
            <a:r>
              <a:rPr lang="en-US" noProof="0" dirty="0" smtClean="0"/>
              <a:t>Title of presentation</a:t>
            </a:r>
            <a:endParaRPr lang="en-US" noProof="0" dirty="0"/>
          </a:p>
        </p:txBody>
      </p:sp>
      <p:sp>
        <p:nvSpPr>
          <p:cNvPr id="12" name="Subtitle 2"/>
          <p:cNvSpPr>
            <a:spLocks noGrp="1"/>
          </p:cNvSpPr>
          <p:nvPr>
            <p:ph type="subTitle" idx="1" hasCustomPrompt="1"/>
          </p:nvPr>
        </p:nvSpPr>
        <p:spPr>
          <a:xfrm>
            <a:off x="336000" y="5800284"/>
            <a:ext cx="10515600" cy="298152"/>
          </a:xfrm>
        </p:spPr>
        <p:txBody>
          <a:bodyPr>
            <a:normAutofit/>
          </a:bodyPr>
          <a:lstStyle>
            <a:lvl1pPr marL="0" indent="0" algn="l">
              <a:buNone/>
              <a:defRPr sz="16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smtClean="0"/>
              <a:t>Subtitle of presentation</a:t>
            </a:r>
            <a:endParaRPr lang="en-US" noProof="0" dirty="0"/>
          </a:p>
        </p:txBody>
      </p:sp>
      <p:sp>
        <p:nvSpPr>
          <p:cNvPr id="18"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dirty="0" smtClean="0">
                <a:solidFill>
                  <a:schemeClr val="bg1"/>
                </a:solidFill>
              </a:rPr>
              <a:t>© </a:t>
            </a:r>
          </a:p>
        </p:txBody>
      </p:sp>
      <p:sp>
        <p:nvSpPr>
          <p:cNvPr id="19"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dirty="0" smtClean="0">
                <a:solidFill>
                  <a:schemeClr val="bg1"/>
                </a:solidFill>
              </a:rPr>
              <a:t>All rights reserved </a:t>
            </a:r>
          </a:p>
        </p:txBody>
      </p:sp>
      <p:cxnSp>
        <p:nvCxnSpPr>
          <p:cNvPr id="21" name="Gerader Verbinder 20"/>
          <p:cNvCxnSpPr/>
          <p:nvPr userDrawn="1"/>
        </p:nvCxnSpPr>
        <p:spPr>
          <a:xfrm>
            <a:off x="-1601" y="6479468"/>
            <a:ext cx="1219360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43693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155575" y="258034"/>
            <a:ext cx="10026393" cy="623416"/>
          </a:xfrm>
        </p:spPr>
        <p:txBody>
          <a:bodyPr/>
          <a:lstStyle/>
          <a:p>
            <a:r>
              <a:rPr lang="de-DE"/>
              <a:t>Mastertitelformat bearbeiten</a:t>
            </a:r>
            <a:endParaRPr lang="de-DE" dirty="0"/>
          </a:p>
        </p:txBody>
      </p:sp>
      <p:sp>
        <p:nvSpPr>
          <p:cNvPr id="3" name="Datumsplatzhalter 2"/>
          <p:cNvSpPr>
            <a:spLocks noGrp="1"/>
          </p:cNvSpPr>
          <p:nvPr>
            <p:ph type="dt" sz="half" idx="10"/>
          </p:nvPr>
        </p:nvSpPr>
        <p:spPr>
          <a:xfrm>
            <a:off x="8183563" y="6472248"/>
            <a:ext cx="2743200" cy="180000"/>
          </a:xfrm>
        </p:spPr>
        <p:txBody>
          <a:bodyPr/>
          <a:lstStyle/>
          <a:p>
            <a:fld id="{4AF00E30-2E1A-46B1-B100-B5C0FCAB625A}" type="datetime1">
              <a:rPr lang="de-DE" smtClean="0"/>
              <a:t>15.08.2021</a:t>
            </a:fld>
            <a:endParaRPr lang="de-DE"/>
          </a:p>
        </p:txBody>
      </p:sp>
      <p:sp>
        <p:nvSpPr>
          <p:cNvPr id="4" name="Fußzeilenplatzhalter 3"/>
          <p:cNvSpPr>
            <a:spLocks noGrp="1"/>
          </p:cNvSpPr>
          <p:nvPr>
            <p:ph type="ftr" sz="quarter" idx="11"/>
          </p:nvPr>
        </p:nvSpPr>
        <p:spPr>
          <a:xfrm>
            <a:off x="161109" y="6491307"/>
            <a:ext cx="3852862" cy="180000"/>
          </a:xfrm>
        </p:spPr>
        <p:txBody>
          <a:bodyPr/>
          <a:lstStyle/>
          <a:p>
            <a:endParaRPr lang="de-DE" dirty="0"/>
          </a:p>
        </p:txBody>
      </p:sp>
      <p:sp>
        <p:nvSpPr>
          <p:cNvPr id="5" name="Foliennummernplatzhalter 4"/>
          <p:cNvSpPr>
            <a:spLocks noGrp="1"/>
          </p:cNvSpPr>
          <p:nvPr>
            <p:ph type="sldNum" sz="quarter" idx="12"/>
          </p:nvPr>
        </p:nvSpPr>
        <p:spPr>
          <a:xfrm>
            <a:off x="11570998" y="6474416"/>
            <a:ext cx="455140" cy="180000"/>
          </a:xfrm>
        </p:spPr>
        <p:txBody>
          <a:bodyPr rIns="0"/>
          <a:lstStyle/>
          <a:p>
            <a:fld id="{79038AB5-25D5-45A0-BFA6-A6AB676AD137}" type="slidenum">
              <a:rPr lang="de-DE" smtClean="0"/>
              <a:pPr/>
              <a:t>‹#›</a:t>
            </a:fld>
            <a:endParaRPr lang="de-DE"/>
          </a:p>
        </p:txBody>
      </p:sp>
      <p:sp>
        <p:nvSpPr>
          <p:cNvPr id="6" name="Textplatzhalter 7"/>
          <p:cNvSpPr>
            <a:spLocks noGrp="1"/>
          </p:cNvSpPr>
          <p:nvPr>
            <p:ph type="body" sz="quarter" idx="13"/>
          </p:nvPr>
        </p:nvSpPr>
        <p:spPr>
          <a:xfrm>
            <a:off x="161109" y="6679052"/>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7" name="Textplatzhalter 7"/>
          <p:cNvSpPr>
            <a:spLocks noGrp="1"/>
          </p:cNvSpPr>
          <p:nvPr>
            <p:ph type="body" sz="quarter" idx="14"/>
          </p:nvPr>
        </p:nvSpPr>
        <p:spPr>
          <a:xfrm>
            <a:off x="4259263" y="6679052"/>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8" name="Textfeld 7"/>
          <p:cNvSpPr txBox="1"/>
          <p:nvPr userDrawn="1"/>
        </p:nvSpPr>
        <p:spPr>
          <a:xfrm>
            <a:off x="8183563" y="6679052"/>
            <a:ext cx="938077" cy="180000"/>
          </a:xfrm>
          <a:prstGeom prst="rect">
            <a:avLst/>
          </a:prstGeom>
          <a:noFill/>
        </p:spPr>
        <p:txBody>
          <a:bodyPr wrap="none" rtlCol="0">
            <a:spAutoFit/>
          </a:bodyPr>
          <a:lstStyle/>
          <a:p>
            <a:r>
              <a:rPr lang="de-DE" sz="800" dirty="0">
                <a:solidFill>
                  <a:schemeClr val="tx1"/>
                </a:solidFill>
              </a:rPr>
              <a:t>All </a:t>
            </a:r>
            <a:r>
              <a:rPr lang="de-DE" sz="800" dirty="0" err="1">
                <a:solidFill>
                  <a:schemeClr val="tx1"/>
                </a:solidFill>
              </a:rPr>
              <a:t>rights</a:t>
            </a:r>
            <a:r>
              <a:rPr lang="de-DE" sz="800" dirty="0">
                <a:solidFill>
                  <a:schemeClr val="tx1"/>
                </a:solidFill>
              </a:rPr>
              <a:t> </a:t>
            </a:r>
            <a:r>
              <a:rPr lang="de-DE" sz="800" dirty="0" err="1">
                <a:solidFill>
                  <a:schemeClr val="tx1"/>
                </a:solidFill>
              </a:rPr>
              <a:t>reserved</a:t>
            </a:r>
            <a:endParaRPr lang="de-DE" sz="800" dirty="0">
              <a:solidFill>
                <a:schemeClr val="tx1"/>
              </a:solidFill>
            </a:endParaRPr>
          </a:p>
        </p:txBody>
      </p:sp>
      <p:pic>
        <p:nvPicPr>
          <p:cNvPr id="10" name="Bild 3" descr="SMS_Logo_PP2.pdf"/>
          <p:cNvPicPr>
            <a:picLocks noChangeAspect="1"/>
          </p:cNvPicPr>
          <p:nvPr userDrawn="1"/>
        </p:nvPicPr>
        <p:blipFill rotWithShape="1">
          <a:blip r:embed="rId2" cstate="email">
            <a:duotone>
              <a:srgbClr val="818181">
                <a:shade val="45000"/>
                <a:satMod val="135000"/>
              </a:srgbClr>
              <a:prstClr val="white"/>
            </a:duotone>
            <a:extLst>
              <a:ext uri="{28A0092B-C50C-407E-A947-70E740481C1C}">
                <a14:useLocalDpi xmlns:a14="http://schemas.microsoft.com/office/drawing/2010/main"/>
              </a:ext>
            </a:extLst>
          </a:blip>
          <a:srcRect l="11804" t="24520" r="11781" b="19218"/>
          <a:stretch/>
        </p:blipFill>
        <p:spPr>
          <a:xfrm>
            <a:off x="11237700" y="6709923"/>
            <a:ext cx="788438" cy="108000"/>
          </a:xfrm>
          <a:prstGeom prst="rect">
            <a:avLst/>
          </a:prstGeom>
        </p:spPr>
      </p:pic>
      <p:sp>
        <p:nvSpPr>
          <p:cNvPr id="13" name="Inhaltsplatzhalter 12"/>
          <p:cNvSpPr>
            <a:spLocks noGrp="1"/>
          </p:cNvSpPr>
          <p:nvPr>
            <p:ph sz="quarter" idx="15"/>
          </p:nvPr>
        </p:nvSpPr>
        <p:spPr>
          <a:xfrm>
            <a:off x="161109" y="1089025"/>
            <a:ext cx="11701462" cy="52197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2"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09967" y="701450"/>
            <a:ext cx="1027745" cy="180000"/>
          </a:xfrm>
          <a:prstGeom prst="rect">
            <a:avLst/>
          </a:prstGeom>
        </p:spPr>
      </p:pic>
      <p:pic>
        <p:nvPicPr>
          <p:cNvPr id="14" name="Grafik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2495" y="258034"/>
            <a:ext cx="1565217" cy="216000"/>
          </a:xfrm>
          <a:prstGeom prst="rect">
            <a:avLst/>
          </a:prstGeom>
        </p:spPr>
      </p:pic>
      <p:sp>
        <p:nvSpPr>
          <p:cNvPr id="15" name="Copyright"/>
          <p:cNvSpPr txBox="1"/>
          <p:nvPr userDrawn="1"/>
        </p:nvSpPr>
        <p:spPr bwMode="gray">
          <a:xfrm>
            <a:off x="11122760" y="6666016"/>
            <a:ext cx="1151620"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dirty="0">
                <a:solidFill>
                  <a:schemeClr val="tx1"/>
                </a:solidFill>
              </a:rPr>
              <a:t>© </a:t>
            </a:r>
          </a:p>
        </p:txBody>
      </p:sp>
    </p:spTree>
    <p:extLst>
      <p:ext uri="{BB962C8B-B14F-4D97-AF65-F5344CB8AC3E}">
        <p14:creationId xmlns:p14="http://schemas.microsoft.com/office/powerpoint/2010/main" val="114320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6"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r">
              <a:spcAft>
                <a:spcPts val="0"/>
              </a:spcAft>
            </a:pPr>
            <a:r>
              <a:rPr lang="en-US" sz="800">
                <a:solidFill>
                  <a:schemeClr val="accent4"/>
                </a:solidFill>
              </a:rPr>
              <a:t>© SMS group GmbH</a:t>
            </a:r>
          </a:p>
        </p:txBody>
      </p:sp>
      <p:sp>
        <p:nvSpPr>
          <p:cNvPr id="17"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chemeClr val="accent4"/>
                </a:solidFill>
              </a:rPr>
              <a:t>All rights reserved </a:t>
            </a:r>
          </a:p>
        </p:txBody>
      </p:sp>
      <p:sp>
        <p:nvSpPr>
          <p:cNvPr id="14"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algn="r">
              <a:defRPr sz="800">
                <a:solidFill>
                  <a:schemeClr val="accent4"/>
                </a:solidFill>
              </a:defRPr>
            </a:lvl1pPr>
          </a:lstStyle>
          <a:p>
            <a:pPr lvl="0"/>
            <a:r>
              <a:rPr lang="en-US"/>
              <a:t>Click to edit Master text styles</a:t>
            </a:r>
          </a:p>
        </p:txBody>
      </p:sp>
      <p:sp>
        <p:nvSpPr>
          <p:cNvPr id="15" name="Textplatzhalter 10"/>
          <p:cNvSpPr>
            <a:spLocks noGrp="1"/>
          </p:cNvSpPr>
          <p:nvPr>
            <p:ph type="body" sz="quarter" idx="13"/>
          </p:nvPr>
        </p:nvSpPr>
        <p:spPr bwMode="gray">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en-US"/>
              <a:t>Click to edit Master text styles</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7E1B9172-2A0C-44FA-BE01-160E521E5E4D}"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sp>
        <p:nvSpPr>
          <p:cNvPr id="18" name="Titel"/>
          <p:cNvSpPr>
            <a:spLocks noGrp="1"/>
          </p:cNvSpPr>
          <p:nvPr>
            <p:ph type="title"/>
          </p:nvPr>
        </p:nvSpPr>
        <p:spPr bwMode="auto">
          <a:xfrm>
            <a:off x="0" y="5407831"/>
            <a:ext cx="7920000" cy="671292"/>
          </a:xfrm>
          <a:solidFill>
            <a:schemeClr val="accent5"/>
          </a:solidFill>
          <a:ln w="9525">
            <a:noFill/>
          </a:ln>
        </p:spPr>
        <p:txBody>
          <a:bodyPr wrap="square" lIns="252000" tIns="180000" rIns="0" bIns="180000" anchor="b" anchorCtr="0">
            <a:spAutoFit/>
          </a:bodyPr>
          <a:lstStyle>
            <a:lvl1pPr algn="l">
              <a:lnSpc>
                <a:spcPct val="100000"/>
              </a:lnSpc>
              <a:defRPr sz="2000" b="1" cap="none" baseline="0">
                <a:solidFill>
                  <a:schemeClr val="tx2"/>
                </a:solidFill>
              </a:defRPr>
            </a:lvl1pPr>
          </a:lstStyle>
          <a:p>
            <a:r>
              <a:rPr lang="en-US"/>
              <a:t>Click to edit Master title style</a:t>
            </a:r>
            <a:endParaRPr lang="de-DE"/>
          </a:p>
        </p:txBody>
      </p:sp>
      <p:cxnSp>
        <p:nvCxnSpPr>
          <p:cNvPr id="10"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pic>
        <p:nvPicPr>
          <p:cNvPr id="9"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226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510853C-33CF-41CA-BC43-3A8B948180F6}" type="datetimeFigureOut">
              <a:rPr lang="en-US" smtClean="0"/>
              <a:t>8/15/2021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FAE5B50-342F-47D3-82D9-7997866F0CFD}" type="slidenum">
              <a:rPr lang="en-US" smtClean="0"/>
              <a:t>‹#›</a:t>
            </a:fld>
            <a:endParaRPr lang="en-US"/>
          </a:p>
        </p:txBody>
      </p:sp>
    </p:spTree>
    <p:extLst>
      <p:ext uri="{BB962C8B-B14F-4D97-AF65-F5344CB8AC3E}">
        <p14:creationId xmlns:p14="http://schemas.microsoft.com/office/powerpoint/2010/main" val="84267514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4F7C89-274E-4889-8679-9564B5EAEEB7}" type="datetime4">
              <a:rPr lang="en-US" smtClean="0"/>
              <a:t>August 15, 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2046088105"/>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MSdi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8300" name="think-cell Folie" r:id="rId4" imgW="259" imgH="259" progId="TCLayout.ActiveDocument.1">
                  <p:embed/>
                </p:oleObj>
              </mc:Choice>
              <mc:Fallback>
                <p:oleObj name="think-cell Folie" r:id="rId4" imgW="259" imgH="259"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4" name="Copyright"/>
          <p:cNvSpPr txBox="1"/>
          <p:nvPr userDrawn="1"/>
        </p:nvSpPr>
        <p:spPr bwMode="gray">
          <a:xfrm>
            <a:off x="11357253" y="6661094"/>
            <a:ext cx="834748"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dirty="0"/>
              <a:t>© SMS </a:t>
            </a:r>
            <a:r>
              <a:rPr lang="en-US" sz="800" dirty="0" smtClean="0"/>
              <a:t>group</a:t>
            </a:r>
            <a:endParaRPr lang="en-US" sz="800" dirty="0"/>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a:t>All rights reserved </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AF4F906D-BE3B-45B7-89DE-A8A937A0C376}"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solidFill>
                <a:srgbClr val="000000"/>
              </a:solidFill>
            </a:endParaRPr>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20" name="SMS group Logo, black" descr="Q:\CMKT-Dept\Internal\06 Sales Presentations\2016-05 SMS group Basis-Präsentation\Materialsammlung\SMS group_4C_2014.emf">
            <a:extLst>
              <a:ext uri="{FF2B5EF4-FFF2-40B4-BE49-F238E27FC236}">
                <a16:creationId xmlns:a16="http://schemas.microsoft.com/office/drawing/2014/main" id="{B42BCA61-D8EF-844F-9F36-502B8D07EA74}"/>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9840217" y="271198"/>
            <a:ext cx="2057789" cy="213601"/>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 5" descr="logo.pdf">
            <a:extLst>
              <a:ext uri="{FF2B5EF4-FFF2-40B4-BE49-F238E27FC236}">
                <a16:creationId xmlns:a16="http://schemas.microsoft.com/office/drawing/2014/main" id="{05386978-0950-E843-A574-329F28197646}"/>
              </a:ext>
            </a:extLst>
          </p:cNvPr>
          <p:cNvPicPr>
            <a:picLocks noChangeAspect="1"/>
          </p:cNvPicPr>
          <p:nvPr userDrawn="1"/>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19467" t="67212" r="17488" b="10700"/>
          <a:stretch/>
        </p:blipFill>
        <p:spPr>
          <a:xfrm>
            <a:off x="5197045" y="6525344"/>
            <a:ext cx="1440521" cy="267474"/>
          </a:xfrm>
          <a:prstGeom prst="rect">
            <a:avLst/>
          </a:prstGeom>
        </p:spPr>
      </p:pic>
    </p:spTree>
    <p:extLst>
      <p:ext uri="{BB962C8B-B14F-4D97-AF65-F5344CB8AC3E}">
        <p14:creationId xmlns:p14="http://schemas.microsoft.com/office/powerpoint/2010/main" val="324828091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155575" y="258034"/>
            <a:ext cx="10026393" cy="623416"/>
          </a:xfrm>
        </p:spPr>
        <p:txBody>
          <a:bodyPr/>
          <a:lstStyle/>
          <a:p>
            <a:r>
              <a:rPr lang="de-DE"/>
              <a:t>Mastertitelformat bearbeiten</a:t>
            </a:r>
            <a:endParaRPr lang="de-DE" dirty="0"/>
          </a:p>
        </p:txBody>
      </p:sp>
      <p:sp>
        <p:nvSpPr>
          <p:cNvPr id="3" name="Datumsplatzhalter 2"/>
          <p:cNvSpPr>
            <a:spLocks noGrp="1"/>
          </p:cNvSpPr>
          <p:nvPr>
            <p:ph type="dt" sz="half" idx="10"/>
          </p:nvPr>
        </p:nvSpPr>
        <p:spPr>
          <a:xfrm>
            <a:off x="8183563" y="6472248"/>
            <a:ext cx="2743200" cy="180000"/>
          </a:xfrm>
        </p:spPr>
        <p:txBody>
          <a:bodyPr/>
          <a:lstStyle/>
          <a:p>
            <a:fld id="{4AF00E30-2E1A-46B1-B100-B5C0FCAB625A}" type="datetime1">
              <a:rPr lang="de-DE" smtClean="0"/>
              <a:t>15.08.2021</a:t>
            </a:fld>
            <a:endParaRPr lang="de-DE"/>
          </a:p>
        </p:txBody>
      </p:sp>
      <p:sp>
        <p:nvSpPr>
          <p:cNvPr id="4" name="Fußzeilenplatzhalter 3"/>
          <p:cNvSpPr>
            <a:spLocks noGrp="1"/>
          </p:cNvSpPr>
          <p:nvPr>
            <p:ph type="ftr" sz="quarter" idx="11"/>
          </p:nvPr>
        </p:nvSpPr>
        <p:spPr>
          <a:xfrm>
            <a:off x="161109" y="6491307"/>
            <a:ext cx="3852862" cy="180000"/>
          </a:xfrm>
        </p:spPr>
        <p:txBody>
          <a:bodyPr/>
          <a:lstStyle/>
          <a:p>
            <a:endParaRPr lang="de-DE" dirty="0"/>
          </a:p>
        </p:txBody>
      </p:sp>
      <p:sp>
        <p:nvSpPr>
          <p:cNvPr id="5" name="Foliennummernplatzhalter 4"/>
          <p:cNvSpPr>
            <a:spLocks noGrp="1"/>
          </p:cNvSpPr>
          <p:nvPr>
            <p:ph type="sldNum" sz="quarter" idx="12"/>
          </p:nvPr>
        </p:nvSpPr>
        <p:spPr>
          <a:xfrm>
            <a:off x="11570998" y="6474416"/>
            <a:ext cx="455140" cy="180000"/>
          </a:xfrm>
        </p:spPr>
        <p:txBody>
          <a:bodyPr rIns="0"/>
          <a:lstStyle/>
          <a:p>
            <a:fld id="{79038AB5-25D5-45A0-BFA6-A6AB676AD137}" type="slidenum">
              <a:rPr lang="de-DE" smtClean="0"/>
              <a:pPr/>
              <a:t>‹#›</a:t>
            </a:fld>
            <a:endParaRPr lang="de-DE"/>
          </a:p>
        </p:txBody>
      </p:sp>
      <p:sp>
        <p:nvSpPr>
          <p:cNvPr id="6" name="Textplatzhalter 7"/>
          <p:cNvSpPr>
            <a:spLocks noGrp="1"/>
          </p:cNvSpPr>
          <p:nvPr>
            <p:ph type="body" sz="quarter" idx="13"/>
          </p:nvPr>
        </p:nvSpPr>
        <p:spPr>
          <a:xfrm>
            <a:off x="161109" y="6679052"/>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7" name="Textplatzhalter 7"/>
          <p:cNvSpPr>
            <a:spLocks noGrp="1"/>
          </p:cNvSpPr>
          <p:nvPr>
            <p:ph type="body" sz="quarter" idx="14"/>
          </p:nvPr>
        </p:nvSpPr>
        <p:spPr>
          <a:xfrm>
            <a:off x="4259263" y="6679052"/>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8" name="Textfeld 7"/>
          <p:cNvSpPr txBox="1"/>
          <p:nvPr userDrawn="1"/>
        </p:nvSpPr>
        <p:spPr>
          <a:xfrm>
            <a:off x="8183563" y="6679052"/>
            <a:ext cx="938077" cy="180000"/>
          </a:xfrm>
          <a:prstGeom prst="rect">
            <a:avLst/>
          </a:prstGeom>
          <a:noFill/>
        </p:spPr>
        <p:txBody>
          <a:bodyPr wrap="none" rtlCol="0">
            <a:spAutoFit/>
          </a:bodyPr>
          <a:lstStyle/>
          <a:p>
            <a:r>
              <a:rPr lang="de-DE" sz="800" dirty="0">
                <a:solidFill>
                  <a:schemeClr val="tx1"/>
                </a:solidFill>
              </a:rPr>
              <a:t>All </a:t>
            </a:r>
            <a:r>
              <a:rPr lang="de-DE" sz="800" dirty="0" err="1">
                <a:solidFill>
                  <a:schemeClr val="tx1"/>
                </a:solidFill>
              </a:rPr>
              <a:t>rights</a:t>
            </a:r>
            <a:r>
              <a:rPr lang="de-DE" sz="800" dirty="0">
                <a:solidFill>
                  <a:schemeClr val="tx1"/>
                </a:solidFill>
              </a:rPr>
              <a:t> </a:t>
            </a:r>
            <a:r>
              <a:rPr lang="de-DE" sz="800" dirty="0" err="1">
                <a:solidFill>
                  <a:schemeClr val="tx1"/>
                </a:solidFill>
              </a:rPr>
              <a:t>reserved</a:t>
            </a:r>
            <a:endParaRPr lang="de-DE" sz="800" dirty="0">
              <a:solidFill>
                <a:schemeClr val="tx1"/>
              </a:solidFill>
            </a:endParaRPr>
          </a:p>
        </p:txBody>
      </p:sp>
      <p:pic>
        <p:nvPicPr>
          <p:cNvPr id="10" name="Bild 3" descr="SMS_Logo_PP2.pdf"/>
          <p:cNvPicPr>
            <a:picLocks noChangeAspect="1"/>
          </p:cNvPicPr>
          <p:nvPr userDrawn="1"/>
        </p:nvPicPr>
        <p:blipFill rotWithShape="1">
          <a:blip r:embed="rId2" cstate="email">
            <a:duotone>
              <a:srgbClr val="818181">
                <a:shade val="45000"/>
                <a:satMod val="135000"/>
              </a:srgbClr>
              <a:prstClr val="white"/>
            </a:duotone>
            <a:extLst>
              <a:ext uri="{28A0092B-C50C-407E-A947-70E740481C1C}">
                <a14:useLocalDpi xmlns:a14="http://schemas.microsoft.com/office/drawing/2010/main"/>
              </a:ext>
            </a:extLst>
          </a:blip>
          <a:srcRect l="11804" t="24520" r="11781" b="19218"/>
          <a:stretch/>
        </p:blipFill>
        <p:spPr>
          <a:xfrm>
            <a:off x="11237700" y="6709923"/>
            <a:ext cx="788438" cy="108000"/>
          </a:xfrm>
          <a:prstGeom prst="rect">
            <a:avLst/>
          </a:prstGeom>
        </p:spPr>
      </p:pic>
      <p:sp>
        <p:nvSpPr>
          <p:cNvPr id="13" name="Inhaltsplatzhalter 12"/>
          <p:cNvSpPr>
            <a:spLocks noGrp="1"/>
          </p:cNvSpPr>
          <p:nvPr>
            <p:ph sz="quarter" idx="15"/>
          </p:nvPr>
        </p:nvSpPr>
        <p:spPr>
          <a:xfrm>
            <a:off x="161109" y="1089025"/>
            <a:ext cx="11701462" cy="52197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2"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09967" y="701450"/>
            <a:ext cx="1027745" cy="180000"/>
          </a:xfrm>
          <a:prstGeom prst="rect">
            <a:avLst/>
          </a:prstGeom>
        </p:spPr>
      </p:pic>
      <p:pic>
        <p:nvPicPr>
          <p:cNvPr id="14" name="Grafik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2495" y="258034"/>
            <a:ext cx="1565217" cy="216000"/>
          </a:xfrm>
          <a:prstGeom prst="rect">
            <a:avLst/>
          </a:prstGeom>
        </p:spPr>
      </p:pic>
      <p:sp>
        <p:nvSpPr>
          <p:cNvPr id="15" name="Copyright"/>
          <p:cNvSpPr txBox="1"/>
          <p:nvPr userDrawn="1"/>
        </p:nvSpPr>
        <p:spPr bwMode="gray">
          <a:xfrm>
            <a:off x="11122760" y="6666016"/>
            <a:ext cx="1151620"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dirty="0">
                <a:solidFill>
                  <a:schemeClr val="tx1"/>
                </a:solidFill>
              </a:rPr>
              <a:t>© </a:t>
            </a:r>
          </a:p>
        </p:txBody>
      </p:sp>
    </p:spTree>
    <p:extLst>
      <p:ext uri="{BB962C8B-B14F-4D97-AF65-F5344CB8AC3E}">
        <p14:creationId xmlns:p14="http://schemas.microsoft.com/office/powerpoint/2010/main" val="8012000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10853C-33CF-41CA-BC43-3A8B948180F6}" type="datetimeFigureOut">
              <a:rPr lang="en-US" smtClean="0"/>
              <a:t>8/15/2021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AE5B50-342F-47D3-82D9-7997866F0CFD}" type="slidenum">
              <a:rPr lang="en-US" smtClean="0"/>
              <a:t>‹#›</a:t>
            </a:fld>
            <a:endParaRPr lang="en-US"/>
          </a:p>
        </p:txBody>
      </p:sp>
    </p:spTree>
    <p:extLst>
      <p:ext uri="{BB962C8B-B14F-4D97-AF65-F5344CB8AC3E}">
        <p14:creationId xmlns:p14="http://schemas.microsoft.com/office/powerpoint/2010/main" val="4114045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4F7C89-274E-4889-8679-9564B5EAEEB7}" type="datetime4">
              <a:rPr lang="en-US" smtClean="0"/>
              <a:t>August 15, 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3182124130"/>
      </p:ext>
    </p:extLst>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4F7C89-274E-4889-8679-9564B5EAEEB7}" type="datetime4">
              <a:rPr lang="en-US" smtClean="0"/>
              <a:t>August 15, 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921782784"/>
      </p:ext>
    </p:extLst>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4F7C89-274E-4889-8679-9564B5EAEEB7}" type="datetime4">
              <a:rPr lang="en-US" smtClean="0"/>
              <a:t>August 15, 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63338249"/>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4F7C89-274E-4889-8679-9564B5EAEEB7}" type="datetime4">
              <a:rPr lang="en-US" smtClean="0"/>
              <a:t>August 15, 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152949753"/>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4F7C89-274E-4889-8679-9564B5EAEEB7}" type="datetime4">
              <a:rPr lang="en-US" smtClean="0"/>
              <a:t>August 15, 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18046075"/>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empty">
    <p:spTree>
      <p:nvGrpSpPr>
        <p:cNvPr id="1" name=""/>
        <p:cNvGrpSpPr/>
        <p:nvPr/>
      </p:nvGrpSpPr>
      <p:grpSpPr>
        <a:xfrm>
          <a:off x="0" y="0"/>
          <a:ext cx="0" cy="0"/>
          <a:chOff x="0" y="0"/>
          <a:chExt cx="0" cy="0"/>
        </a:xfrm>
      </p:grpSpPr>
      <p:sp>
        <p:nvSpPr>
          <p:cNvPr id="14"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r">
              <a:spcAft>
                <a:spcPts val="0"/>
              </a:spcAft>
            </a:pPr>
            <a:r>
              <a:rPr lang="en-US" sz="800">
                <a:solidFill>
                  <a:schemeClr val="accent4"/>
                </a:solidFill>
              </a:rPr>
              <a:t>© SMS group GmbH</a:t>
            </a:r>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chemeClr val="accent4"/>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en-US"/>
              <a:t>Click to edit Master text styles</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en-US"/>
              <a:t>Click to edit Master text styles</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76F06B64-EB9B-4B3D-92A5-86EC3B81B841}"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pic>
        <p:nvPicPr>
          <p:cNvPr id="8"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 style</a:t>
            </a:r>
            <a:endParaRPr lang="de-DE"/>
          </a:p>
        </p:txBody>
      </p:sp>
    </p:spTree>
    <p:extLst>
      <p:ext uri="{BB962C8B-B14F-4D97-AF65-F5344CB8AC3E}">
        <p14:creationId xmlns:p14="http://schemas.microsoft.com/office/powerpoint/2010/main" val="22781989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F7C89-274E-4889-8679-9564B5EAEEB7}" type="datetime4">
              <a:rPr lang="en-US" smtClean="0"/>
              <a:t>August 15, 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3497092716"/>
      </p:ext>
    </p:extLst>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4F7C89-274E-4889-8679-9564B5EAEEB7}" type="datetime4">
              <a:rPr lang="en-US" smtClean="0"/>
              <a:t>August 15, 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2270081146"/>
      </p:ext>
    </p:extLst>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4F7C89-274E-4889-8679-9564B5EAEEB7}" type="datetime4">
              <a:rPr lang="en-US" smtClean="0"/>
              <a:t>August 15, 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2204135529"/>
      </p:ext>
    </p:extLst>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4F7C89-274E-4889-8679-9564B5EAEEB7}" type="datetime4">
              <a:rPr lang="en-US" smtClean="0"/>
              <a:t>August 15, 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2448855576"/>
      </p:ext>
    </p:extLst>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4F7C89-274E-4889-8679-9564B5EAEEB7}" type="datetime4">
              <a:rPr lang="en-US" smtClean="0"/>
              <a:t>August 15, 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4043744-42FE-4892-90BA-7087481EB81E}" type="slidenum">
              <a:rPr lang="de-DE" smtClean="0"/>
              <a:pPr/>
              <a:t>‹#›</a:t>
            </a:fld>
            <a:endParaRPr lang="de-DE"/>
          </a:p>
        </p:txBody>
      </p:sp>
    </p:spTree>
    <p:extLst>
      <p:ext uri="{BB962C8B-B14F-4D97-AF65-F5344CB8AC3E}">
        <p14:creationId xmlns:p14="http://schemas.microsoft.com/office/powerpoint/2010/main" val="1401138326"/>
      </p:ext>
    </p:extLst>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MSdi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330" name="think-cell Folie" r:id="rId4" imgW="259" imgH="259" progId="TCLayout.ActiveDocument.1">
                  <p:embed/>
                </p:oleObj>
              </mc:Choice>
              <mc:Fallback>
                <p:oleObj name="think-cell Folie" r:id="rId4" imgW="259" imgH="259"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4" name="Copyright"/>
          <p:cNvSpPr txBox="1"/>
          <p:nvPr userDrawn="1"/>
        </p:nvSpPr>
        <p:spPr bwMode="gray">
          <a:xfrm>
            <a:off x="11357253" y="6661094"/>
            <a:ext cx="834748"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dirty="0"/>
              <a:t>© SMS </a:t>
            </a:r>
            <a:r>
              <a:rPr lang="en-US" sz="800" dirty="0" smtClean="0"/>
              <a:t>group</a:t>
            </a:r>
            <a:endParaRPr lang="en-US" sz="800" dirty="0"/>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a:t>All rights reserved </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AF4F906D-BE3B-45B7-89DE-A8A937A0C376}"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solidFill>
                <a:srgbClr val="000000"/>
              </a:solidFill>
            </a:endParaRPr>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20" name="SMS group Logo, black" descr="Q:\CMKT-Dept\Internal\06 Sales Presentations\2016-05 SMS group Basis-Präsentation\Materialsammlung\SMS group_4C_2014.emf">
            <a:extLst>
              <a:ext uri="{FF2B5EF4-FFF2-40B4-BE49-F238E27FC236}">
                <a16:creationId xmlns:a16="http://schemas.microsoft.com/office/drawing/2014/main" id="{B42BCA61-D8EF-844F-9F36-502B8D07EA74}"/>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9840217" y="271198"/>
            <a:ext cx="2057789" cy="213601"/>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 5" descr="logo.pdf">
            <a:extLst>
              <a:ext uri="{FF2B5EF4-FFF2-40B4-BE49-F238E27FC236}">
                <a16:creationId xmlns:a16="http://schemas.microsoft.com/office/drawing/2014/main" id="{05386978-0950-E843-A574-329F28197646}"/>
              </a:ext>
            </a:extLst>
          </p:cNvPr>
          <p:cNvPicPr>
            <a:picLocks noChangeAspect="1"/>
          </p:cNvPicPr>
          <p:nvPr userDrawn="1"/>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19467" t="67212" r="17488" b="10700"/>
          <a:stretch/>
        </p:blipFill>
        <p:spPr>
          <a:xfrm>
            <a:off x="5197045" y="6525344"/>
            <a:ext cx="1440521" cy="267474"/>
          </a:xfrm>
          <a:prstGeom prst="rect">
            <a:avLst/>
          </a:prstGeom>
        </p:spPr>
      </p:pic>
    </p:spTree>
    <p:extLst>
      <p:ext uri="{BB962C8B-B14F-4D97-AF65-F5344CB8AC3E}">
        <p14:creationId xmlns:p14="http://schemas.microsoft.com/office/powerpoint/2010/main" val="277097446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155575" y="258034"/>
            <a:ext cx="10026393" cy="623416"/>
          </a:xfrm>
        </p:spPr>
        <p:txBody>
          <a:bodyPr/>
          <a:lstStyle/>
          <a:p>
            <a:r>
              <a:rPr lang="de-DE"/>
              <a:t>Mastertitelformat bearbeiten</a:t>
            </a:r>
            <a:endParaRPr lang="de-DE" dirty="0"/>
          </a:p>
        </p:txBody>
      </p:sp>
      <p:sp>
        <p:nvSpPr>
          <p:cNvPr id="3" name="Datumsplatzhalter 2"/>
          <p:cNvSpPr>
            <a:spLocks noGrp="1"/>
          </p:cNvSpPr>
          <p:nvPr>
            <p:ph type="dt" sz="half" idx="10"/>
          </p:nvPr>
        </p:nvSpPr>
        <p:spPr>
          <a:xfrm>
            <a:off x="8183563" y="6472248"/>
            <a:ext cx="2743200" cy="180000"/>
          </a:xfrm>
        </p:spPr>
        <p:txBody>
          <a:bodyPr/>
          <a:lstStyle/>
          <a:p>
            <a:fld id="{4AF00E30-2E1A-46B1-B100-B5C0FCAB625A}" type="datetime1">
              <a:rPr lang="de-DE" smtClean="0"/>
              <a:t>15.08.2021</a:t>
            </a:fld>
            <a:endParaRPr lang="de-DE"/>
          </a:p>
        </p:txBody>
      </p:sp>
      <p:sp>
        <p:nvSpPr>
          <p:cNvPr id="4" name="Fußzeilenplatzhalter 3"/>
          <p:cNvSpPr>
            <a:spLocks noGrp="1"/>
          </p:cNvSpPr>
          <p:nvPr>
            <p:ph type="ftr" sz="quarter" idx="11"/>
          </p:nvPr>
        </p:nvSpPr>
        <p:spPr>
          <a:xfrm>
            <a:off x="161109" y="6491307"/>
            <a:ext cx="3852862" cy="180000"/>
          </a:xfrm>
        </p:spPr>
        <p:txBody>
          <a:bodyPr/>
          <a:lstStyle/>
          <a:p>
            <a:endParaRPr lang="de-DE" dirty="0"/>
          </a:p>
        </p:txBody>
      </p:sp>
      <p:sp>
        <p:nvSpPr>
          <p:cNvPr id="5" name="Foliennummernplatzhalter 4"/>
          <p:cNvSpPr>
            <a:spLocks noGrp="1"/>
          </p:cNvSpPr>
          <p:nvPr>
            <p:ph type="sldNum" sz="quarter" idx="12"/>
          </p:nvPr>
        </p:nvSpPr>
        <p:spPr>
          <a:xfrm>
            <a:off x="11570998" y="6474416"/>
            <a:ext cx="455140" cy="180000"/>
          </a:xfrm>
        </p:spPr>
        <p:txBody>
          <a:bodyPr rIns="0"/>
          <a:lstStyle/>
          <a:p>
            <a:fld id="{79038AB5-25D5-45A0-BFA6-A6AB676AD137}" type="slidenum">
              <a:rPr lang="de-DE" smtClean="0"/>
              <a:pPr/>
              <a:t>‹#›</a:t>
            </a:fld>
            <a:endParaRPr lang="de-DE"/>
          </a:p>
        </p:txBody>
      </p:sp>
      <p:sp>
        <p:nvSpPr>
          <p:cNvPr id="6" name="Textplatzhalter 7"/>
          <p:cNvSpPr>
            <a:spLocks noGrp="1"/>
          </p:cNvSpPr>
          <p:nvPr>
            <p:ph type="body" sz="quarter" idx="13"/>
          </p:nvPr>
        </p:nvSpPr>
        <p:spPr>
          <a:xfrm>
            <a:off x="161109" y="6679052"/>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7" name="Textplatzhalter 7"/>
          <p:cNvSpPr>
            <a:spLocks noGrp="1"/>
          </p:cNvSpPr>
          <p:nvPr>
            <p:ph type="body" sz="quarter" idx="14"/>
          </p:nvPr>
        </p:nvSpPr>
        <p:spPr>
          <a:xfrm>
            <a:off x="4259263" y="6679052"/>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8" name="Textfeld 7"/>
          <p:cNvSpPr txBox="1"/>
          <p:nvPr userDrawn="1"/>
        </p:nvSpPr>
        <p:spPr>
          <a:xfrm>
            <a:off x="8183563" y="6679052"/>
            <a:ext cx="938077" cy="180000"/>
          </a:xfrm>
          <a:prstGeom prst="rect">
            <a:avLst/>
          </a:prstGeom>
          <a:noFill/>
        </p:spPr>
        <p:txBody>
          <a:bodyPr wrap="none" rtlCol="0">
            <a:spAutoFit/>
          </a:bodyPr>
          <a:lstStyle/>
          <a:p>
            <a:r>
              <a:rPr lang="de-DE" sz="800" dirty="0">
                <a:solidFill>
                  <a:schemeClr val="tx1"/>
                </a:solidFill>
              </a:rPr>
              <a:t>All </a:t>
            </a:r>
            <a:r>
              <a:rPr lang="de-DE" sz="800" dirty="0" err="1">
                <a:solidFill>
                  <a:schemeClr val="tx1"/>
                </a:solidFill>
              </a:rPr>
              <a:t>rights</a:t>
            </a:r>
            <a:r>
              <a:rPr lang="de-DE" sz="800" dirty="0">
                <a:solidFill>
                  <a:schemeClr val="tx1"/>
                </a:solidFill>
              </a:rPr>
              <a:t> </a:t>
            </a:r>
            <a:r>
              <a:rPr lang="de-DE" sz="800" dirty="0" err="1">
                <a:solidFill>
                  <a:schemeClr val="tx1"/>
                </a:solidFill>
              </a:rPr>
              <a:t>reserved</a:t>
            </a:r>
            <a:endParaRPr lang="de-DE" sz="800" dirty="0">
              <a:solidFill>
                <a:schemeClr val="tx1"/>
              </a:solidFill>
            </a:endParaRPr>
          </a:p>
        </p:txBody>
      </p:sp>
      <p:pic>
        <p:nvPicPr>
          <p:cNvPr id="10" name="Bild 3" descr="SMS_Logo_PP2.pdf"/>
          <p:cNvPicPr>
            <a:picLocks noChangeAspect="1"/>
          </p:cNvPicPr>
          <p:nvPr userDrawn="1"/>
        </p:nvPicPr>
        <p:blipFill rotWithShape="1">
          <a:blip r:embed="rId2" cstate="email">
            <a:duotone>
              <a:srgbClr val="818181">
                <a:shade val="45000"/>
                <a:satMod val="135000"/>
              </a:srgbClr>
              <a:prstClr val="white"/>
            </a:duotone>
            <a:extLst>
              <a:ext uri="{28A0092B-C50C-407E-A947-70E740481C1C}">
                <a14:useLocalDpi xmlns:a14="http://schemas.microsoft.com/office/drawing/2010/main"/>
              </a:ext>
            </a:extLst>
          </a:blip>
          <a:srcRect l="11804" t="24520" r="11781" b="19218"/>
          <a:stretch/>
        </p:blipFill>
        <p:spPr>
          <a:xfrm>
            <a:off x="11237700" y="6709923"/>
            <a:ext cx="788438" cy="108000"/>
          </a:xfrm>
          <a:prstGeom prst="rect">
            <a:avLst/>
          </a:prstGeom>
        </p:spPr>
      </p:pic>
      <p:sp>
        <p:nvSpPr>
          <p:cNvPr id="13" name="Inhaltsplatzhalter 12"/>
          <p:cNvSpPr>
            <a:spLocks noGrp="1"/>
          </p:cNvSpPr>
          <p:nvPr>
            <p:ph sz="quarter" idx="15"/>
          </p:nvPr>
        </p:nvSpPr>
        <p:spPr>
          <a:xfrm>
            <a:off x="161109" y="1089025"/>
            <a:ext cx="11701462" cy="52197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2"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09967" y="701450"/>
            <a:ext cx="1027745" cy="180000"/>
          </a:xfrm>
          <a:prstGeom prst="rect">
            <a:avLst/>
          </a:prstGeom>
        </p:spPr>
      </p:pic>
      <p:pic>
        <p:nvPicPr>
          <p:cNvPr id="14" name="Grafik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2495" y="258034"/>
            <a:ext cx="1565217" cy="216000"/>
          </a:xfrm>
          <a:prstGeom prst="rect">
            <a:avLst/>
          </a:prstGeom>
        </p:spPr>
      </p:pic>
      <p:sp>
        <p:nvSpPr>
          <p:cNvPr id="15" name="Copyright"/>
          <p:cNvSpPr txBox="1"/>
          <p:nvPr userDrawn="1"/>
        </p:nvSpPr>
        <p:spPr bwMode="gray">
          <a:xfrm>
            <a:off x="11122760" y="6666016"/>
            <a:ext cx="1151620"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dirty="0">
                <a:solidFill>
                  <a:schemeClr val="tx1"/>
                </a:solidFill>
              </a:rPr>
              <a:t>© </a:t>
            </a:r>
          </a:p>
        </p:txBody>
      </p:sp>
    </p:spTree>
    <p:extLst>
      <p:ext uri="{BB962C8B-B14F-4D97-AF65-F5344CB8AC3E}">
        <p14:creationId xmlns:p14="http://schemas.microsoft.com/office/powerpoint/2010/main" val="1174174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94" y="-1"/>
            <a:ext cx="12188706" cy="6870357"/>
          </a:xfrm>
          <a:prstGeom prst="rect">
            <a:avLst/>
          </a:prstGeom>
        </p:spPr>
      </p:pic>
      <p:sp>
        <p:nvSpPr>
          <p:cNvPr id="17" name="Title 1"/>
          <p:cNvSpPr>
            <a:spLocks noGrp="1"/>
          </p:cNvSpPr>
          <p:nvPr>
            <p:ph type="ctrTitle" hasCustomPrompt="1"/>
          </p:nvPr>
        </p:nvSpPr>
        <p:spPr>
          <a:xfrm>
            <a:off x="131763" y="5020126"/>
            <a:ext cx="7886700" cy="535682"/>
          </a:xfrm>
        </p:spPr>
        <p:txBody>
          <a:bodyPr anchor="b">
            <a:noAutofit/>
          </a:bodyPr>
          <a:lstStyle>
            <a:lvl1pPr algn="l">
              <a:defRPr sz="2800" b="1">
                <a:solidFill>
                  <a:schemeClr val="bg1"/>
                </a:solidFill>
              </a:defRPr>
            </a:lvl1pPr>
          </a:lstStyle>
          <a:p>
            <a:r>
              <a:rPr lang="en-US" noProof="0"/>
              <a:t>Title of presentation</a:t>
            </a:r>
          </a:p>
        </p:txBody>
      </p:sp>
      <p:sp>
        <p:nvSpPr>
          <p:cNvPr id="18" name="Subtitle 2"/>
          <p:cNvSpPr>
            <a:spLocks noGrp="1"/>
          </p:cNvSpPr>
          <p:nvPr>
            <p:ph type="subTitle" idx="1" hasCustomPrompt="1"/>
          </p:nvPr>
        </p:nvSpPr>
        <p:spPr>
          <a:xfrm>
            <a:off x="131763" y="5647883"/>
            <a:ext cx="7886700" cy="373975"/>
          </a:xfrm>
        </p:spPr>
        <p:txBody>
          <a:bodyPr>
            <a:noAutofit/>
          </a:bodyPr>
          <a:lstStyle>
            <a:lvl1pPr marL="0" indent="0" algn="l">
              <a:buNone/>
              <a:defRPr sz="20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of presentation</a:t>
            </a:r>
          </a:p>
        </p:txBody>
      </p:sp>
      <p:sp>
        <p:nvSpPr>
          <p:cNvPr id="16" name="Textfeld 15"/>
          <p:cNvSpPr txBox="1"/>
          <p:nvPr/>
        </p:nvSpPr>
        <p:spPr bwMode="black">
          <a:xfrm>
            <a:off x="251520" y="1240037"/>
            <a:ext cx="4320480" cy="430887"/>
          </a:xfrm>
          <a:prstGeom prst="rect">
            <a:avLst/>
          </a:prstGeom>
        </p:spPr>
        <p:txBody>
          <a:bodyPr vert="horz" wrap="square" lIns="0" tIns="0" rIns="0" bIns="0" rtlCol="0">
            <a:spAutoFit/>
          </a:bodyPr>
          <a:lstStyle/>
          <a:p>
            <a:r>
              <a:rPr lang="en-US" sz="2800" b="1" noProof="0">
                <a:solidFill>
                  <a:schemeClr val="bg1"/>
                </a:solidFill>
              </a:rPr>
              <a:t>Shaping the next</a:t>
            </a:r>
          </a:p>
        </p:txBody>
      </p:sp>
      <p:sp>
        <p:nvSpPr>
          <p:cNvPr id="19" name="Textfeld 18"/>
          <p:cNvSpPr txBox="1"/>
          <p:nvPr/>
        </p:nvSpPr>
        <p:spPr bwMode="black">
          <a:xfrm>
            <a:off x="582225" y="1757770"/>
            <a:ext cx="4320480" cy="553998"/>
          </a:xfrm>
          <a:prstGeom prst="rect">
            <a:avLst/>
          </a:prstGeom>
        </p:spPr>
        <p:txBody>
          <a:bodyPr vert="horz" wrap="square" lIns="0" tIns="0" rIns="0" bIns="0" rtlCol="0">
            <a:spAutoFit/>
          </a:bodyPr>
          <a:lstStyle/>
          <a:p>
            <a:r>
              <a:rPr lang="en-US" sz="3600" b="1" noProof="0">
                <a:solidFill>
                  <a:schemeClr val="bg1"/>
                </a:solidFill>
              </a:rPr>
              <a:t>industrial revolution</a:t>
            </a:r>
          </a:p>
        </p:txBody>
      </p:sp>
      <p:sp>
        <p:nvSpPr>
          <p:cNvPr id="20" name="Textfeld 19"/>
          <p:cNvSpPr txBox="1"/>
          <p:nvPr/>
        </p:nvSpPr>
        <p:spPr bwMode="black">
          <a:xfrm>
            <a:off x="1116360" y="2398614"/>
            <a:ext cx="4320480" cy="677108"/>
          </a:xfrm>
          <a:prstGeom prst="rect">
            <a:avLst/>
          </a:prstGeom>
        </p:spPr>
        <p:txBody>
          <a:bodyPr vert="horz" wrap="square" lIns="0" tIns="0" rIns="0" bIns="0" rtlCol="0">
            <a:spAutoFit/>
          </a:bodyPr>
          <a:lstStyle/>
          <a:p>
            <a:r>
              <a:rPr lang="en-US" sz="4400" b="1" noProof="0">
                <a:solidFill>
                  <a:schemeClr val="accent2"/>
                </a:solidFill>
              </a:rPr>
              <a:t>with you.</a:t>
            </a:r>
          </a:p>
        </p:txBody>
      </p:sp>
      <p:grpSp>
        <p:nvGrpSpPr>
          <p:cNvPr id="7" name="Gruppieren 6"/>
          <p:cNvGrpSpPr/>
          <p:nvPr/>
        </p:nvGrpSpPr>
        <p:grpSpPr>
          <a:xfrm>
            <a:off x="8221663" y="527632"/>
            <a:ext cx="3744912" cy="1178477"/>
            <a:chOff x="9319778" y="524041"/>
            <a:chExt cx="2608697" cy="820924"/>
          </a:xfrm>
        </p:grpSpPr>
        <p:pic>
          <p:nvPicPr>
            <p:cNvPr id="15" name="Grafik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85433" y="1056965"/>
              <a:ext cx="1621708" cy="288000"/>
            </a:xfrm>
            <a:prstGeom prst="rect">
              <a:avLst/>
            </a:prstGeom>
          </p:spPr>
        </p:pic>
        <p:pic>
          <p:nvPicPr>
            <p:cNvPr id="21" name="Grafik 2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319778" y="524041"/>
              <a:ext cx="2608697" cy="360000"/>
            </a:xfrm>
            <a:prstGeom prst="rect">
              <a:avLst/>
            </a:prstGeom>
          </p:spPr>
        </p:pic>
      </p:grpSp>
      <p:sp>
        <p:nvSpPr>
          <p:cNvPr id="22" name="Bildplatzhalter 3"/>
          <p:cNvSpPr>
            <a:spLocks noGrp="1"/>
          </p:cNvSpPr>
          <p:nvPr>
            <p:ph type="pic" sz="quarter" idx="15"/>
          </p:nvPr>
        </p:nvSpPr>
        <p:spPr>
          <a:xfrm>
            <a:off x="157163" y="527632"/>
            <a:ext cx="3024187" cy="360000"/>
          </a:xfrm>
        </p:spPr>
        <p:txBody>
          <a:bodyPr/>
          <a:lstStyle/>
          <a:p>
            <a:r>
              <a:rPr lang="de-DE"/>
              <a:t>Bild durch Klicken auf Symbol hinzufügen</a:t>
            </a:r>
          </a:p>
        </p:txBody>
      </p:sp>
      <p:sp>
        <p:nvSpPr>
          <p:cNvPr id="24" name="Textplatzhalter 7">
            <a:extLst>
              <a:ext uri="{FF2B5EF4-FFF2-40B4-BE49-F238E27FC236}">
                <a16:creationId xmlns:a16="http://schemas.microsoft.com/office/drawing/2014/main" id="{A7BDD79E-5594-6241-8D38-12C1C335BD98}"/>
              </a:ext>
            </a:extLst>
          </p:cNvPr>
          <p:cNvSpPr>
            <a:spLocks noGrp="1"/>
          </p:cNvSpPr>
          <p:nvPr>
            <p:ph type="body" sz="quarter" idx="13"/>
          </p:nvPr>
        </p:nvSpPr>
        <p:spPr>
          <a:xfrm>
            <a:off x="171768" y="6670950"/>
            <a:ext cx="3852862" cy="180000"/>
          </a:xfrm>
        </p:spPr>
        <p:txBody>
          <a:bodyPr lIns="0">
            <a:normAutofit/>
          </a:bodyPr>
          <a:lstStyle>
            <a:lvl1pPr marL="0" indent="0">
              <a:buNone/>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25" name="Textplatzhalter 7">
            <a:extLst>
              <a:ext uri="{FF2B5EF4-FFF2-40B4-BE49-F238E27FC236}">
                <a16:creationId xmlns:a16="http://schemas.microsoft.com/office/drawing/2014/main" id="{DB86D57B-2B88-A544-806D-A5660C893D50}"/>
              </a:ext>
            </a:extLst>
          </p:cNvPr>
          <p:cNvSpPr>
            <a:spLocks noGrp="1"/>
          </p:cNvSpPr>
          <p:nvPr>
            <p:ph type="body" sz="quarter" idx="14"/>
          </p:nvPr>
        </p:nvSpPr>
        <p:spPr>
          <a:xfrm>
            <a:off x="4259263" y="6670950"/>
            <a:ext cx="3744912" cy="180000"/>
          </a:xfrm>
        </p:spPr>
        <p:txBody>
          <a:bodyPr>
            <a:normAutofit/>
          </a:bodyPr>
          <a:lstStyle>
            <a:lvl1pPr marL="0" indent="0" algn="r">
              <a:buNone/>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cxnSp>
        <p:nvCxnSpPr>
          <p:cNvPr id="26" name="Gerader Verbinder 22">
            <a:extLst>
              <a:ext uri="{FF2B5EF4-FFF2-40B4-BE49-F238E27FC236}">
                <a16:creationId xmlns:a16="http://schemas.microsoft.com/office/drawing/2014/main" id="{F87D78D9-8487-1F44-B414-536BA934E734}"/>
              </a:ext>
            </a:extLst>
          </p:cNvPr>
          <p:cNvCxnSpPr/>
          <p:nvPr/>
        </p:nvCxnSpPr>
        <p:spPr>
          <a:xfrm>
            <a:off x="0" y="6479999"/>
            <a:ext cx="1220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7" name="Textfeld 26">
            <a:extLst>
              <a:ext uri="{FF2B5EF4-FFF2-40B4-BE49-F238E27FC236}">
                <a16:creationId xmlns:a16="http://schemas.microsoft.com/office/drawing/2014/main" id="{4A75BC63-9A37-1444-BBA1-595957FA8281}"/>
              </a:ext>
            </a:extLst>
          </p:cNvPr>
          <p:cNvSpPr txBox="1"/>
          <p:nvPr/>
        </p:nvSpPr>
        <p:spPr>
          <a:xfrm>
            <a:off x="8183563" y="6713342"/>
            <a:ext cx="935169" cy="123111"/>
          </a:xfrm>
          <a:prstGeom prst="rect">
            <a:avLst/>
          </a:prstGeom>
          <a:noFill/>
        </p:spPr>
        <p:txBody>
          <a:bodyPr wrap="none" lIns="90000" tIns="0" rIns="90000" bIns="0" rtlCol="0">
            <a:spAutoFit/>
          </a:bodyPr>
          <a:lstStyle/>
          <a:p>
            <a:r>
              <a:rPr lang="de-DE" sz="800">
                <a:solidFill>
                  <a:schemeClr val="bg1"/>
                </a:solidFill>
              </a:rPr>
              <a:t>All </a:t>
            </a:r>
            <a:r>
              <a:rPr lang="de-DE" sz="800" err="1">
                <a:solidFill>
                  <a:schemeClr val="bg1"/>
                </a:solidFill>
              </a:rPr>
              <a:t>rights</a:t>
            </a:r>
            <a:r>
              <a:rPr lang="de-DE" sz="800">
                <a:solidFill>
                  <a:schemeClr val="bg1"/>
                </a:solidFill>
              </a:rPr>
              <a:t> </a:t>
            </a:r>
            <a:r>
              <a:rPr lang="de-DE" sz="800" err="1">
                <a:solidFill>
                  <a:schemeClr val="bg1"/>
                </a:solidFill>
              </a:rPr>
              <a:t>reserved</a:t>
            </a:r>
            <a:endParaRPr lang="de-DE" sz="800">
              <a:solidFill>
                <a:schemeClr val="bg1"/>
              </a:solidFill>
            </a:endParaRPr>
          </a:p>
        </p:txBody>
      </p:sp>
      <p:sp>
        <p:nvSpPr>
          <p:cNvPr id="28" name="Copyright">
            <a:extLst>
              <a:ext uri="{FF2B5EF4-FFF2-40B4-BE49-F238E27FC236}">
                <a16:creationId xmlns:a16="http://schemas.microsoft.com/office/drawing/2014/main" id="{4F43C701-DF1A-FB4E-95FD-CF0AF90D648A}"/>
              </a:ext>
            </a:extLst>
          </p:cNvPr>
          <p:cNvSpPr txBox="1"/>
          <p:nvPr/>
        </p:nvSpPr>
        <p:spPr bwMode="gray">
          <a:xfrm>
            <a:off x="11122091" y="6708082"/>
            <a:ext cx="107402" cy="123111"/>
          </a:xfrm>
          <a:prstGeom prst="rect">
            <a:avLst/>
          </a:prstGeom>
        </p:spPr>
        <p:txBody>
          <a:bodyPr vert="horz" wrap="none" lIns="0" tIns="0" rIns="0" bIns="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a:solidFill>
                  <a:schemeClr val="bg1"/>
                </a:solidFill>
              </a:rPr>
              <a:t>© </a:t>
            </a:r>
          </a:p>
        </p:txBody>
      </p:sp>
      <p:pic>
        <p:nvPicPr>
          <p:cNvPr id="29" name="Bild 3" descr="SMS_Logo_PP2.pdf">
            <a:extLst>
              <a:ext uri="{FF2B5EF4-FFF2-40B4-BE49-F238E27FC236}">
                <a16:creationId xmlns:a16="http://schemas.microsoft.com/office/drawing/2014/main" id="{2C14606C-36EE-FA41-BF31-4546915AC00E}"/>
              </a:ext>
            </a:extLst>
          </p:cNvPr>
          <p:cNvPicPr>
            <a:picLocks noChangeAspect="1"/>
          </p:cNvPicPr>
          <p:nvPr/>
        </p:nvPicPr>
        <p:blipFill rotWithShape="1">
          <a:blip r:embed="rId5" cstate="email">
            <a:duotone>
              <a:srgbClr val="818181">
                <a:shade val="45000"/>
                <a:satMod val="135000"/>
              </a:srgbClr>
              <a:prstClr val="white"/>
            </a:duotone>
            <a:lum bright="100000" contrast="100000"/>
            <a:extLst>
              <a:ext uri="{28A0092B-C50C-407E-A947-70E740481C1C}">
                <a14:useLocalDpi xmlns:a14="http://schemas.microsoft.com/office/drawing/2010/main"/>
              </a:ext>
            </a:extLst>
          </a:blip>
          <a:srcRect l="11804" t="24520" r="11781" b="19218"/>
          <a:stretch/>
        </p:blipFill>
        <p:spPr>
          <a:xfrm>
            <a:off x="11229462" y="6721353"/>
            <a:ext cx="788438" cy="108000"/>
          </a:xfrm>
          <a:prstGeom prst="rect">
            <a:avLst/>
          </a:prstGeom>
        </p:spPr>
      </p:pic>
      <p:sp>
        <p:nvSpPr>
          <p:cNvPr id="30" name="Datumsplatzhalter 21">
            <a:extLst>
              <a:ext uri="{FF2B5EF4-FFF2-40B4-BE49-F238E27FC236}">
                <a16:creationId xmlns:a16="http://schemas.microsoft.com/office/drawing/2014/main" id="{EB934037-7B92-9D45-9629-2A5B40CF1CFD}"/>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bg1"/>
                </a:solidFill>
              </a:defRPr>
            </a:lvl1pPr>
          </a:lstStyle>
          <a:p>
            <a:fld id="{CA337843-F0BF-2D4F-8704-47C3683326D2}" type="datetimeFigureOut">
              <a:rPr lang="en-US" smtClean="0"/>
              <a:t>8/15/2021</a:t>
            </a:fld>
            <a:endParaRPr lang="en-US"/>
          </a:p>
        </p:txBody>
      </p:sp>
      <p:sp>
        <p:nvSpPr>
          <p:cNvPr id="31" name="Fußzeilenplatzhalter 22">
            <a:extLst>
              <a:ext uri="{FF2B5EF4-FFF2-40B4-BE49-F238E27FC236}">
                <a16:creationId xmlns:a16="http://schemas.microsoft.com/office/drawing/2014/main" id="{B49DD8D9-957C-734B-91E2-5EBB0D0D2FD7}"/>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bg1"/>
                </a:solidFill>
              </a:defRPr>
            </a:lvl1pPr>
          </a:lstStyle>
          <a:p>
            <a:endParaRPr lang="en-US"/>
          </a:p>
        </p:txBody>
      </p:sp>
      <p:sp>
        <p:nvSpPr>
          <p:cNvPr id="32" name="Foliennummernplatzhalter 23">
            <a:extLst>
              <a:ext uri="{FF2B5EF4-FFF2-40B4-BE49-F238E27FC236}">
                <a16:creationId xmlns:a16="http://schemas.microsoft.com/office/drawing/2014/main" id="{BE707F49-A8C8-B44F-B2ED-0326AD880EA5}"/>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bg1"/>
                </a:solidFill>
              </a:defRPr>
            </a:lvl1pPr>
          </a:lstStyle>
          <a:p>
            <a:fld id="{1A1CD5F1-6BE1-4B47-B1DB-C68D1FA37F18}" type="slidenum">
              <a:rPr lang="en-US" smtClean="0"/>
              <a:t>‹#›</a:t>
            </a:fld>
            <a:endParaRPr lang="en-US"/>
          </a:p>
        </p:txBody>
      </p:sp>
    </p:spTree>
    <p:extLst>
      <p:ext uri="{BB962C8B-B14F-4D97-AF65-F5344CB8AC3E}">
        <p14:creationId xmlns:p14="http://schemas.microsoft.com/office/powerpoint/2010/main" val="8442261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pter title">
    <p:spTree>
      <p:nvGrpSpPr>
        <p:cNvPr id="1" name=""/>
        <p:cNvGrpSpPr/>
        <p:nvPr/>
      </p:nvGrpSpPr>
      <p:grpSpPr>
        <a:xfrm>
          <a:off x="0" y="0"/>
          <a:ext cx="0" cy="0"/>
          <a:chOff x="0" y="0"/>
          <a:chExt cx="0" cy="0"/>
        </a:xfrm>
      </p:grpSpPr>
      <p:sp>
        <p:nvSpPr>
          <p:cNvPr id="31" name="Bildplatzhalter 30"/>
          <p:cNvSpPr>
            <a:spLocks noGrp="1"/>
          </p:cNvSpPr>
          <p:nvPr>
            <p:ph type="pic" sz="quarter" idx="13"/>
          </p:nvPr>
        </p:nvSpPr>
        <p:spPr>
          <a:xfrm>
            <a:off x="0" y="-1"/>
            <a:ext cx="12204000" cy="6480000"/>
          </a:xfrm>
          <a:custGeom>
            <a:avLst/>
            <a:gdLst>
              <a:gd name="connsiteX0" fmla="*/ 11244263 w 12204000"/>
              <a:gd name="connsiteY0" fmla="*/ 923926 h 6372000"/>
              <a:gd name="connsiteX1" fmla="*/ 11244263 w 12204000"/>
              <a:gd name="connsiteY1" fmla="*/ 1121570 h 6372000"/>
              <a:gd name="connsiteX2" fmla="*/ 11442357 w 12204000"/>
              <a:gd name="connsiteY2" fmla="*/ 1121570 h 6372000"/>
              <a:gd name="connsiteX3" fmla="*/ 11442357 w 12204000"/>
              <a:gd name="connsiteY3" fmla="*/ 923926 h 6372000"/>
              <a:gd name="connsiteX4" fmla="*/ 10756107 w 12204000"/>
              <a:gd name="connsiteY4" fmla="*/ 819152 h 6372000"/>
              <a:gd name="connsiteX5" fmla="*/ 10756107 w 12204000"/>
              <a:gd name="connsiteY5" fmla="*/ 1607345 h 6372000"/>
              <a:gd name="connsiteX6" fmla="*/ 11537157 w 12204000"/>
              <a:gd name="connsiteY6" fmla="*/ 1607345 h 6372000"/>
              <a:gd name="connsiteX7" fmla="*/ 11537157 w 12204000"/>
              <a:gd name="connsiteY7" fmla="*/ 1233489 h 6372000"/>
              <a:gd name="connsiteX8" fmla="*/ 11142083 w 12204000"/>
              <a:gd name="connsiteY8" fmla="*/ 1233489 h 6372000"/>
              <a:gd name="connsiteX9" fmla="*/ 11142083 w 12204000"/>
              <a:gd name="connsiteY9" fmla="*/ 819152 h 6372000"/>
              <a:gd name="connsiteX10" fmla="*/ 11342483 w 12204000"/>
              <a:gd name="connsiteY10" fmla="*/ 435770 h 6372000"/>
              <a:gd name="connsiteX11" fmla="*/ 11342483 w 12204000"/>
              <a:gd name="connsiteY11" fmla="*/ 819152 h 6372000"/>
              <a:gd name="connsiteX12" fmla="*/ 11536494 w 12204000"/>
              <a:gd name="connsiteY12" fmla="*/ 819152 h 6372000"/>
              <a:gd name="connsiteX13" fmla="*/ 11536494 w 12204000"/>
              <a:gd name="connsiteY13" fmla="*/ 1025611 h 6372000"/>
              <a:gd name="connsiteX14" fmla="*/ 11927812 w 12204000"/>
              <a:gd name="connsiteY14" fmla="*/ 1025611 h 6372000"/>
              <a:gd name="connsiteX15" fmla="*/ 11927812 w 12204000"/>
              <a:gd name="connsiteY15" fmla="*/ 435770 h 6372000"/>
              <a:gd name="connsiteX16" fmla="*/ 0 w 12204000"/>
              <a:gd name="connsiteY16" fmla="*/ 0 h 6372000"/>
              <a:gd name="connsiteX17" fmla="*/ 12204000 w 12204000"/>
              <a:gd name="connsiteY17" fmla="*/ 0 h 6372000"/>
              <a:gd name="connsiteX18" fmla="*/ 12204000 w 12204000"/>
              <a:gd name="connsiteY18" fmla="*/ 6372000 h 6372000"/>
              <a:gd name="connsiteX19" fmla="*/ 0 w 12204000"/>
              <a:gd name="connsiteY19" fmla="*/ 6372000 h 6372000"/>
              <a:gd name="connsiteX20" fmla="*/ 0 w 12204000"/>
              <a:gd name="connsiteY20" fmla="*/ 5667633 h 6372000"/>
              <a:gd name="connsiteX21" fmla="*/ 6796216 w 12204000"/>
              <a:gd name="connsiteY21" fmla="*/ 5667633 h 6372000"/>
              <a:gd name="connsiteX22" fmla="*/ 6796216 w 12204000"/>
              <a:gd name="connsiteY22" fmla="*/ 4508501 h 6372000"/>
              <a:gd name="connsiteX23" fmla="*/ 0 w 12204000"/>
              <a:gd name="connsiteY23" fmla="*/ 4508501 h 63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204000" h="6372000">
                <a:moveTo>
                  <a:pt x="11244263" y="923926"/>
                </a:moveTo>
                <a:lnTo>
                  <a:pt x="11244263" y="1121570"/>
                </a:lnTo>
                <a:lnTo>
                  <a:pt x="11442357" y="1121570"/>
                </a:lnTo>
                <a:lnTo>
                  <a:pt x="11442357" y="923926"/>
                </a:lnTo>
                <a:close/>
                <a:moveTo>
                  <a:pt x="10756107" y="819152"/>
                </a:moveTo>
                <a:lnTo>
                  <a:pt x="10756107" y="1607345"/>
                </a:lnTo>
                <a:lnTo>
                  <a:pt x="11537157" y="1607345"/>
                </a:lnTo>
                <a:lnTo>
                  <a:pt x="11537157" y="1233489"/>
                </a:lnTo>
                <a:lnTo>
                  <a:pt x="11142083" y="1233489"/>
                </a:lnTo>
                <a:lnTo>
                  <a:pt x="11142083" y="819152"/>
                </a:lnTo>
                <a:close/>
                <a:moveTo>
                  <a:pt x="11342483" y="435770"/>
                </a:moveTo>
                <a:lnTo>
                  <a:pt x="11342483" y="819152"/>
                </a:lnTo>
                <a:lnTo>
                  <a:pt x="11536494" y="819152"/>
                </a:lnTo>
                <a:lnTo>
                  <a:pt x="11536494" y="1025611"/>
                </a:lnTo>
                <a:lnTo>
                  <a:pt x="11927812" y="1025611"/>
                </a:lnTo>
                <a:lnTo>
                  <a:pt x="11927812" y="435770"/>
                </a:lnTo>
                <a:close/>
                <a:moveTo>
                  <a:pt x="0" y="0"/>
                </a:moveTo>
                <a:lnTo>
                  <a:pt x="12204000" y="0"/>
                </a:lnTo>
                <a:lnTo>
                  <a:pt x="12204000" y="6372000"/>
                </a:lnTo>
                <a:lnTo>
                  <a:pt x="0" y="6372000"/>
                </a:lnTo>
                <a:lnTo>
                  <a:pt x="0" y="5667633"/>
                </a:lnTo>
                <a:lnTo>
                  <a:pt x="6796216" y="5667633"/>
                </a:lnTo>
                <a:lnTo>
                  <a:pt x="6796216" y="4508501"/>
                </a:lnTo>
                <a:lnTo>
                  <a:pt x="0" y="4508501"/>
                </a:lnTo>
                <a:close/>
              </a:path>
            </a:pathLst>
          </a:custGeom>
        </p:spPr>
        <p:txBody>
          <a:bodyPr wrap="square">
            <a:noAutofit/>
          </a:bodyPr>
          <a:lstStyle/>
          <a:p>
            <a:r>
              <a:rPr lang="de-DE"/>
              <a:t>Bild durch Klicken auf Symbol hinzufügen</a:t>
            </a:r>
          </a:p>
        </p:txBody>
      </p:sp>
      <p:sp>
        <p:nvSpPr>
          <p:cNvPr id="7" name="Title 1"/>
          <p:cNvSpPr>
            <a:spLocks noGrp="1"/>
          </p:cNvSpPr>
          <p:nvPr>
            <p:ph type="ctrTitle" hasCustomPrompt="1"/>
          </p:nvPr>
        </p:nvSpPr>
        <p:spPr>
          <a:xfrm>
            <a:off x="169620" y="4682199"/>
            <a:ext cx="6408232" cy="406999"/>
          </a:xfrm>
        </p:spPr>
        <p:txBody>
          <a:bodyPr anchor="b">
            <a:noAutofit/>
          </a:bodyPr>
          <a:lstStyle>
            <a:lvl1pPr algn="l">
              <a:defRPr sz="2400" b="1" baseline="0">
                <a:solidFill>
                  <a:schemeClr val="tx1"/>
                </a:solidFill>
              </a:defRPr>
            </a:lvl1pPr>
          </a:lstStyle>
          <a:p>
            <a:r>
              <a:rPr lang="de-DE"/>
              <a:t>Chapter title</a:t>
            </a:r>
            <a:endParaRPr lang="en-US"/>
          </a:p>
        </p:txBody>
      </p:sp>
      <p:sp>
        <p:nvSpPr>
          <p:cNvPr id="8" name="Subtitle 2"/>
          <p:cNvSpPr>
            <a:spLocks noGrp="1"/>
          </p:cNvSpPr>
          <p:nvPr>
            <p:ph type="subTitle" idx="1" hasCustomPrompt="1"/>
          </p:nvPr>
        </p:nvSpPr>
        <p:spPr>
          <a:xfrm>
            <a:off x="169620" y="5181275"/>
            <a:ext cx="6408232" cy="298152"/>
          </a:xfrm>
        </p:spPr>
        <p:txBody>
          <a:bodyPr>
            <a:noAutofit/>
          </a:bodyPr>
          <a:lstStyle>
            <a:lvl1pPr marL="0" indent="0" algn="l">
              <a:buNone/>
              <a:defRPr sz="18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r>
              <a:rPr lang="de-DE" err="1"/>
              <a:t>of</a:t>
            </a:r>
            <a:r>
              <a:rPr lang="de-DE"/>
              <a:t> </a:t>
            </a:r>
            <a:r>
              <a:rPr lang="de-DE" err="1"/>
              <a:t>chapter</a:t>
            </a:r>
            <a:endParaRPr lang="en-US"/>
          </a:p>
        </p:txBody>
      </p:sp>
      <p:grpSp>
        <p:nvGrpSpPr>
          <p:cNvPr id="28" name="Gruppieren 27"/>
          <p:cNvGrpSpPr/>
          <p:nvPr/>
        </p:nvGrpSpPr>
        <p:grpSpPr>
          <a:xfrm>
            <a:off x="10744768" y="368385"/>
            <a:ext cx="1282561" cy="1305825"/>
            <a:chOff x="10908507" y="702523"/>
            <a:chExt cx="1038386" cy="1057221"/>
          </a:xfrm>
        </p:grpSpPr>
        <p:sp>
          <p:nvSpPr>
            <p:cNvPr id="25" name="Freihandform 24"/>
            <p:cNvSpPr/>
            <p:nvPr userDrawn="1"/>
          </p:nvSpPr>
          <p:spPr>
            <a:xfrm>
              <a:off x="10908507" y="971551"/>
              <a:ext cx="781050" cy="788193"/>
            </a:xfrm>
            <a:custGeom>
              <a:avLst/>
              <a:gdLst>
                <a:gd name="connsiteX0" fmla="*/ 0 w 781050"/>
                <a:gd name="connsiteY0" fmla="*/ 0 h 788193"/>
                <a:gd name="connsiteX1" fmla="*/ 385976 w 781050"/>
                <a:gd name="connsiteY1" fmla="*/ 0 h 788193"/>
                <a:gd name="connsiteX2" fmla="*/ 385976 w 781050"/>
                <a:gd name="connsiteY2" fmla="*/ 414337 h 788193"/>
                <a:gd name="connsiteX3" fmla="*/ 781050 w 781050"/>
                <a:gd name="connsiteY3" fmla="*/ 414337 h 788193"/>
                <a:gd name="connsiteX4" fmla="*/ 781050 w 781050"/>
                <a:gd name="connsiteY4" fmla="*/ 788193 h 788193"/>
                <a:gd name="connsiteX5" fmla="*/ 0 w 781050"/>
                <a:gd name="connsiteY5" fmla="*/ 788193 h 7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788193">
                  <a:moveTo>
                    <a:pt x="0" y="0"/>
                  </a:moveTo>
                  <a:lnTo>
                    <a:pt x="385976" y="0"/>
                  </a:lnTo>
                  <a:lnTo>
                    <a:pt x="385976" y="414337"/>
                  </a:lnTo>
                  <a:lnTo>
                    <a:pt x="781050" y="414337"/>
                  </a:lnTo>
                  <a:lnTo>
                    <a:pt x="781050" y="788193"/>
                  </a:lnTo>
                  <a:lnTo>
                    <a:pt x="0" y="7881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Freihandform 25"/>
            <p:cNvSpPr/>
            <p:nvPr userDrawn="1"/>
          </p:nvSpPr>
          <p:spPr>
            <a:xfrm rot="10800000">
              <a:off x="11361564" y="702523"/>
              <a:ext cx="585329" cy="589841"/>
            </a:xfrm>
            <a:custGeom>
              <a:avLst/>
              <a:gdLst>
                <a:gd name="connsiteX0" fmla="*/ 0 w 585329"/>
                <a:gd name="connsiteY0" fmla="*/ 0 h 589841"/>
                <a:gd name="connsiteX1" fmla="*/ 391318 w 585329"/>
                <a:gd name="connsiteY1" fmla="*/ 0 h 589841"/>
                <a:gd name="connsiteX2" fmla="*/ 391318 w 585329"/>
                <a:gd name="connsiteY2" fmla="*/ 206459 h 589841"/>
                <a:gd name="connsiteX3" fmla="*/ 585329 w 585329"/>
                <a:gd name="connsiteY3" fmla="*/ 206459 h 589841"/>
                <a:gd name="connsiteX4" fmla="*/ 585329 w 585329"/>
                <a:gd name="connsiteY4" fmla="*/ 589841 h 589841"/>
                <a:gd name="connsiteX5" fmla="*/ 0 w 585329"/>
                <a:gd name="connsiteY5" fmla="*/ 589841 h 58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329" h="589841">
                  <a:moveTo>
                    <a:pt x="0" y="0"/>
                  </a:moveTo>
                  <a:lnTo>
                    <a:pt x="391318" y="0"/>
                  </a:lnTo>
                  <a:lnTo>
                    <a:pt x="391318" y="206459"/>
                  </a:lnTo>
                  <a:lnTo>
                    <a:pt x="585329" y="206459"/>
                  </a:lnTo>
                  <a:lnTo>
                    <a:pt x="585329" y="589841"/>
                  </a:lnTo>
                  <a:lnTo>
                    <a:pt x="0" y="58984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userDrawn="1"/>
          </p:nvSpPr>
          <p:spPr>
            <a:xfrm>
              <a:off x="11322632" y="1133906"/>
              <a:ext cx="198094" cy="197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8" name="Textplatzhalter 7">
            <a:extLst>
              <a:ext uri="{FF2B5EF4-FFF2-40B4-BE49-F238E27FC236}">
                <a16:creationId xmlns:a16="http://schemas.microsoft.com/office/drawing/2014/main" id="{5041AA44-632C-EF4C-8276-FB5F94D29832}"/>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9" name="Textplatzhalter 7">
            <a:extLst>
              <a:ext uri="{FF2B5EF4-FFF2-40B4-BE49-F238E27FC236}">
                <a16:creationId xmlns:a16="http://schemas.microsoft.com/office/drawing/2014/main" id="{6924DCD6-7E83-3546-AFD9-C7DB5A19C523}"/>
              </a:ext>
            </a:extLst>
          </p:cNvPr>
          <p:cNvSpPr>
            <a:spLocks noGrp="1"/>
          </p:cNvSpPr>
          <p:nvPr>
            <p:ph type="body" sz="quarter" idx="15"/>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20" name="Datumsplatzhalter 21">
            <a:extLst>
              <a:ext uri="{FF2B5EF4-FFF2-40B4-BE49-F238E27FC236}">
                <a16:creationId xmlns:a16="http://schemas.microsoft.com/office/drawing/2014/main" id="{704EB351-7DB8-4F42-8992-18DA897741B3}"/>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21" name="Fußzeilenplatzhalter 22">
            <a:extLst>
              <a:ext uri="{FF2B5EF4-FFF2-40B4-BE49-F238E27FC236}">
                <a16:creationId xmlns:a16="http://schemas.microsoft.com/office/drawing/2014/main" id="{1C930C03-A6B0-D74B-A2AE-58365EAC20B8}"/>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Tree>
    <p:extLst>
      <p:ext uri="{BB962C8B-B14F-4D97-AF65-F5344CB8AC3E}">
        <p14:creationId xmlns:p14="http://schemas.microsoft.com/office/powerpoint/2010/main" val="40292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Textfeld 5"/>
          <p:cNvSpPr txBox="1"/>
          <p:nvPr/>
        </p:nvSpPr>
        <p:spPr>
          <a:xfrm>
            <a:off x="155575" y="369687"/>
            <a:ext cx="1005212" cy="400110"/>
          </a:xfrm>
          <a:prstGeom prst="rect">
            <a:avLst/>
          </a:prstGeom>
          <a:noFill/>
        </p:spPr>
        <p:txBody>
          <a:bodyPr wrap="square" rtlCol="0">
            <a:spAutoFit/>
          </a:bodyPr>
          <a:lstStyle/>
          <a:p>
            <a:r>
              <a:rPr lang="de-DE" sz="2000" b="1">
                <a:latin typeface="+mj-lt"/>
              </a:rPr>
              <a:t>Agenda</a:t>
            </a:r>
          </a:p>
        </p:txBody>
      </p:sp>
      <p:grpSp>
        <p:nvGrpSpPr>
          <p:cNvPr id="11" name="Gruppierung 33">
            <a:extLst>
              <a:ext uri="{FF2B5EF4-FFF2-40B4-BE49-F238E27FC236}">
                <a16:creationId xmlns:a16="http://schemas.microsoft.com/office/drawing/2014/main" id="{38BE8DFC-EB20-9C47-B07F-A61B03F34EB2}"/>
              </a:ext>
            </a:extLst>
          </p:cNvPr>
          <p:cNvGrpSpPr/>
          <p:nvPr/>
        </p:nvGrpSpPr>
        <p:grpSpPr>
          <a:xfrm rot="5400000">
            <a:off x="2915767" y="-2915766"/>
            <a:ext cx="6360468" cy="12192000"/>
            <a:chOff x="6649653" y="4801769"/>
            <a:chExt cx="1622596" cy="1538671"/>
          </a:xfrm>
          <a:effectLst>
            <a:outerShdw dir="5400000" algn="ctr" rotWithShape="0">
              <a:srgbClr val="000000"/>
            </a:outerShdw>
          </a:effectLst>
        </p:grpSpPr>
        <p:sp>
          <p:nvSpPr>
            <p:cNvPr id="12" name="Rechteck 11">
              <a:extLst>
                <a:ext uri="{FF2B5EF4-FFF2-40B4-BE49-F238E27FC236}">
                  <a16:creationId xmlns:a16="http://schemas.microsoft.com/office/drawing/2014/main" id="{9F040123-97C2-0A40-9656-85ACFD19425E}"/>
                </a:ext>
              </a:extLst>
            </p:cNvPr>
            <p:cNvSpPr/>
            <p:nvPr/>
          </p:nvSpPr>
          <p:spPr>
            <a:xfrm>
              <a:off x="6649653" y="4801769"/>
              <a:ext cx="882000" cy="899671"/>
            </a:xfrm>
            <a:prstGeom prst="rect">
              <a:avLst/>
            </a:prstGeom>
            <a:solidFill>
              <a:srgbClr val="E3061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sp>
          <p:nvSpPr>
            <p:cNvPr id="13" name="Rechteck 12">
              <a:extLst>
                <a:ext uri="{FF2B5EF4-FFF2-40B4-BE49-F238E27FC236}">
                  <a16:creationId xmlns:a16="http://schemas.microsoft.com/office/drawing/2014/main" id="{13DFEB1C-1412-674E-A0E8-5CFC5BE3EF93}"/>
                </a:ext>
              </a:extLst>
            </p:cNvPr>
            <p:cNvSpPr/>
            <p:nvPr/>
          </p:nvSpPr>
          <p:spPr>
            <a:xfrm>
              <a:off x="7079244" y="5260440"/>
              <a:ext cx="1080001" cy="1080000"/>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sp>
          <p:nvSpPr>
            <p:cNvPr id="14" name="Rechteck 13">
              <a:extLst>
                <a:ext uri="{FF2B5EF4-FFF2-40B4-BE49-F238E27FC236}">
                  <a16:creationId xmlns:a16="http://schemas.microsoft.com/office/drawing/2014/main" id="{25DD03F7-7C64-1342-87D9-1A32C2AF2A8D}"/>
                </a:ext>
              </a:extLst>
            </p:cNvPr>
            <p:cNvSpPr/>
            <p:nvPr/>
          </p:nvSpPr>
          <p:spPr>
            <a:xfrm>
              <a:off x="7859172" y="4990440"/>
              <a:ext cx="413077" cy="540000"/>
            </a:xfrm>
            <a:prstGeom prst="rect">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15" name="Textplatzhalter 4"/>
          <p:cNvSpPr>
            <a:spLocks noGrp="1"/>
          </p:cNvSpPr>
          <p:nvPr>
            <p:ph type="body" sz="quarter" idx="15"/>
          </p:nvPr>
        </p:nvSpPr>
        <p:spPr>
          <a:xfrm>
            <a:off x="169863" y="1773238"/>
            <a:ext cx="6018614" cy="4032026"/>
          </a:xfrm>
        </p:spPr>
        <p:txBody>
          <a:bodyPr>
            <a:normAutofit/>
          </a:bodyPr>
          <a:lstStyle>
            <a:lvl1pPr marL="342900" indent="-342900">
              <a:buFont typeface="+mj-lt"/>
              <a:buAutoNum type="arabicPeriod"/>
              <a:defRPr>
                <a:solidFill>
                  <a:schemeClr val="bg1"/>
                </a:solidFill>
              </a:defRPr>
            </a:lvl1pPr>
            <a:lvl2pPr marL="630238" indent="-342900">
              <a:buFont typeface="+mj-lt"/>
              <a:buAutoNum type="arabicPeriod"/>
              <a:defRPr>
                <a:solidFill>
                  <a:schemeClr val="bg1"/>
                </a:solidFill>
              </a:defRPr>
            </a:lvl2pPr>
            <a:lvl3pPr marL="989013" indent="-342900">
              <a:buFont typeface="+mj-lt"/>
              <a:buAutoNum type="arabicPeriod"/>
              <a:defRPr>
                <a:solidFill>
                  <a:schemeClr val="bg1"/>
                </a:solidFill>
              </a:defRPr>
            </a:lvl3pPr>
            <a:lvl4pPr marL="1258888" indent="-342900">
              <a:buFont typeface="+mj-lt"/>
              <a:buAutoNum type="arabicPeriod"/>
              <a:defRPr>
                <a:solidFill>
                  <a:schemeClr val="bg1"/>
                </a:solidFill>
              </a:defRPr>
            </a:lvl4pPr>
            <a:lvl5pPr marL="1611313" indent="-342900">
              <a:buFont typeface="+mj-lt"/>
              <a:buAutoNum type="arabicPeriod"/>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20" name="Grafik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0226" y="828275"/>
            <a:ext cx="1216283" cy="216000"/>
          </a:xfrm>
          <a:prstGeom prst="rect">
            <a:avLst/>
          </a:prstGeom>
        </p:spPr>
      </p:pic>
      <p:pic>
        <p:nvPicPr>
          <p:cNvPr id="22" name="Grafik 21"/>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201248" y="376850"/>
            <a:ext cx="1826083" cy="251086"/>
          </a:xfrm>
          <a:prstGeom prst="rect">
            <a:avLst/>
          </a:prstGeom>
        </p:spPr>
      </p:pic>
      <p:sp>
        <p:nvSpPr>
          <p:cNvPr id="18" name="Textplatzhalter 7">
            <a:extLst>
              <a:ext uri="{FF2B5EF4-FFF2-40B4-BE49-F238E27FC236}">
                <a16:creationId xmlns:a16="http://schemas.microsoft.com/office/drawing/2014/main" id="{D9F71AF1-AE29-144B-94C3-DEB1DD2DC273}"/>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9" name="Textplatzhalter 7">
            <a:extLst>
              <a:ext uri="{FF2B5EF4-FFF2-40B4-BE49-F238E27FC236}">
                <a16:creationId xmlns:a16="http://schemas.microsoft.com/office/drawing/2014/main" id="{C490030D-C3F3-4C41-AB41-4ECEC5512A40}"/>
              </a:ext>
            </a:extLst>
          </p:cNvPr>
          <p:cNvSpPr>
            <a:spLocks noGrp="1"/>
          </p:cNvSpPr>
          <p:nvPr>
            <p:ph type="body" sz="quarter" idx="16"/>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21" name="Datumsplatzhalter 21">
            <a:extLst>
              <a:ext uri="{FF2B5EF4-FFF2-40B4-BE49-F238E27FC236}">
                <a16:creationId xmlns:a16="http://schemas.microsoft.com/office/drawing/2014/main" id="{F8AB7E40-3241-8346-92D3-877BF26BC7BE}"/>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23" name="Fußzeilenplatzhalter 22">
            <a:extLst>
              <a:ext uri="{FF2B5EF4-FFF2-40B4-BE49-F238E27FC236}">
                <a16:creationId xmlns:a16="http://schemas.microsoft.com/office/drawing/2014/main" id="{0A8290A3-3969-A642-843B-A9D352EDAA2F}"/>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29" name="Foliennummernplatzhalter 23">
            <a:extLst>
              <a:ext uri="{FF2B5EF4-FFF2-40B4-BE49-F238E27FC236}">
                <a16:creationId xmlns:a16="http://schemas.microsoft.com/office/drawing/2014/main" id="{D8D51324-9C63-BA4E-B363-17EB626EC6B6}"/>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spTree>
    <p:extLst>
      <p:ext uri="{BB962C8B-B14F-4D97-AF65-F5344CB8AC3E}">
        <p14:creationId xmlns:p14="http://schemas.microsoft.com/office/powerpoint/2010/main" val="376497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4"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r">
              <a:spcAft>
                <a:spcPts val="0"/>
              </a:spcAft>
            </a:pPr>
            <a:r>
              <a:rPr lang="en-US" sz="800">
                <a:solidFill>
                  <a:schemeClr val="accent4"/>
                </a:solidFill>
              </a:rPr>
              <a:t>© SMS group GmbH</a:t>
            </a:r>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chemeClr val="accent4"/>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en-US"/>
              <a:t>Click to edit Master text styles</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en-US"/>
              <a:t>Click to edit Master text styles</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3BDA27C7-86B6-44A8-A5F2-BFE7CFC12BE4}" type="datetime4">
              <a:rPr lang="en-US" smtClean="0"/>
              <a:t>August 15,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pic>
        <p:nvPicPr>
          <p:cNvPr id="8"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
        <p:nvSpPr>
          <p:cNvPr id="29" name="Legal info"/>
          <p:cNvSpPr>
            <a:spLocks noGrp="1"/>
          </p:cNvSpPr>
          <p:nvPr>
            <p:ph type="body" sz="quarter" idx="15" hasCustomPrompt="1"/>
          </p:nvPr>
        </p:nvSpPr>
        <p:spPr bwMode="gray">
          <a:xfrm>
            <a:off x="-24000" y="2889250"/>
            <a:ext cx="12240000" cy="1789135"/>
          </a:xfrm>
          <a:prstGeom prst="rect">
            <a:avLst/>
          </a:prstGeom>
          <a:blipFill>
            <a:blip r:embed="rId3"/>
            <a:stretch>
              <a:fillRect/>
            </a:stretch>
          </a:blipFill>
        </p:spPr>
        <p:txBody>
          <a:bodyPr wrap="square" lIns="6192000" rIns="288000" bIns="540000" numCol="1" spcCol="0" anchor="t" anchorCtr="0">
            <a:noAutofit/>
          </a:bodyPr>
          <a:lstStyle>
            <a:lvl1pPr marL="0" marR="0" indent="0" algn="l" defTabSz="914400" rtl="0" eaLnBrk="1" fontAlgn="auto" latinLnBrk="0" hangingPunct="1">
              <a:lnSpc>
                <a:spcPct val="100000"/>
              </a:lnSpc>
              <a:spcBef>
                <a:spcPts val="0"/>
              </a:spcBef>
              <a:spcAft>
                <a:spcPts val="300"/>
              </a:spcAft>
              <a:buClr>
                <a:schemeClr val="accent5"/>
              </a:buClr>
              <a:buSzPct val="90000"/>
              <a:buFont typeface="Wingdings" panose="05000000000000000000" pitchFamily="2" charset="2"/>
              <a:buNone/>
              <a:tabLst/>
              <a:defRPr kumimoji="0" lang="de-DE" sz="900" b="0" i="1" u="none" strike="noStrike" kern="1200" cap="none" spc="0" normalizeH="0" baseline="0" noProof="0">
                <a:ln>
                  <a:noFill/>
                </a:ln>
                <a:solidFill>
                  <a:schemeClr val="accent4"/>
                </a:solidFill>
                <a:effectLst/>
                <a:uLnTx/>
                <a:uFillTx/>
              </a:defRPr>
            </a:lvl1pPr>
            <a:lvl2pPr>
              <a:defRPr sz="100"/>
            </a:lvl2pPr>
            <a:lvl3pPr>
              <a:defRPr sz="100"/>
            </a:lvl3pPr>
            <a:lvl4pPr>
              <a:defRPr sz="100"/>
            </a:lvl4pPr>
            <a:lvl5pPr>
              <a:defRPr sz="100"/>
            </a:lvl5pPr>
          </a:lstStyle>
          <a:p>
            <a:r>
              <a:rPr lang="de-DE"/>
              <a:t>The information provided in this presentation contains a general description of the performance characteristics of the products concerned. The actual products may not always have these characteristics as described and, in particular, these may change as a result of further developments of the products. The provision of this information is not intended to have and will not have legal effect.</a:t>
            </a:r>
          </a:p>
        </p:txBody>
      </p:sp>
      <p:sp>
        <p:nvSpPr>
          <p:cNvPr id="19" name="Textplatzhalter 18"/>
          <p:cNvSpPr>
            <a:spLocks noGrp="1"/>
          </p:cNvSpPr>
          <p:nvPr>
            <p:ph type="body" sz="quarter" idx="23" hasCustomPrompt="1"/>
          </p:nvPr>
        </p:nvSpPr>
        <p:spPr>
          <a:xfrm>
            <a:off x="4272000" y="2880001"/>
            <a:ext cx="3648000" cy="830997"/>
          </a:xfrm>
        </p:spPr>
        <p:txBody>
          <a:bodyPr/>
          <a:lstStyle>
            <a:lvl1pPr>
              <a:lnSpc>
                <a:spcPct val="100000"/>
              </a:lnSpc>
              <a:spcAft>
                <a:spcPts val="300"/>
              </a:spcAft>
              <a:defRPr sz="900" u="none">
                <a:solidFill>
                  <a:schemeClr val="accent4"/>
                </a:solidFill>
              </a:defRPr>
            </a:lvl1pPr>
          </a:lstStyle>
          <a:p>
            <a:pPr>
              <a:lnSpc>
                <a:spcPct val="100000"/>
              </a:lnSpc>
              <a:spcAft>
                <a:spcPts val="300"/>
              </a:spcAft>
            </a:pPr>
            <a:r>
              <a:rPr lang="en-US" sz="900" i="1">
                <a:solidFill>
                  <a:schemeClr val="accent4"/>
                </a:solidFill>
              </a:rPr>
              <a:t>Refer to the SMS group presentation toolkit and styleguide for further information on legal and copyright information.</a:t>
            </a:r>
            <a:br>
              <a:rPr lang="en-US" sz="900" i="1">
                <a:solidFill>
                  <a:schemeClr val="accent4"/>
                </a:solidFill>
              </a:rPr>
            </a:br>
            <a:r>
              <a:rPr lang="en-US" sz="900" i="1">
                <a:solidFill>
                  <a:schemeClr val="accent4"/>
                </a:solidFill>
              </a:rPr>
              <a:t/>
            </a:r>
            <a:br>
              <a:rPr lang="en-US" sz="900" i="1">
                <a:solidFill>
                  <a:schemeClr val="accent4"/>
                </a:solidFill>
              </a:rPr>
            </a:br>
            <a:r>
              <a:rPr lang="en-US" sz="900" i="1">
                <a:solidFill>
                  <a:schemeClr val="accent4"/>
                </a:solidFill>
              </a:rPr>
              <a:t>Need help?</a:t>
            </a:r>
            <a:br>
              <a:rPr lang="en-US" sz="900" i="1">
                <a:solidFill>
                  <a:schemeClr val="accent4"/>
                </a:solidFill>
              </a:rPr>
            </a:br>
            <a:r>
              <a:rPr lang="en-US" sz="900" i="1">
                <a:solidFill>
                  <a:schemeClr val="accent4"/>
                </a:solidFill>
                <a:hlinkClick r:id="rId4"/>
              </a:rPr>
              <a:t>communications@sms-group.com</a:t>
            </a:r>
            <a:r>
              <a:rPr lang="en-US" sz="900" i="1">
                <a:solidFill>
                  <a:schemeClr val="accent4"/>
                </a:solidFill>
              </a:rPr>
              <a:t/>
            </a:r>
            <a:br>
              <a:rPr lang="en-US" sz="900" i="1">
                <a:solidFill>
                  <a:schemeClr val="accent4"/>
                </a:solidFill>
              </a:rPr>
            </a:br>
            <a:r>
              <a:rPr lang="en-US" sz="900" i="1">
                <a:solidFill>
                  <a:schemeClr val="accent4"/>
                </a:solidFill>
                <a:hlinkClick r:id="rId5"/>
              </a:rPr>
              <a:t>marketing@sms-group.com</a:t>
            </a:r>
            <a:endParaRPr lang="en-US" sz="900" i="1">
              <a:solidFill>
                <a:schemeClr val="accent4"/>
              </a:solidFill>
            </a:endParaRPr>
          </a:p>
        </p:txBody>
      </p:sp>
      <p:sp>
        <p:nvSpPr>
          <p:cNvPr id="15" name="Titelplatzhalter"/>
          <p:cNvSpPr>
            <a:spLocks noGrp="1"/>
          </p:cNvSpPr>
          <p:nvPr userDrawn="1">
            <p:ph type="title"/>
          </p:nvPr>
        </p:nvSpPr>
        <p:spPr bwMode="auto">
          <a:xfrm>
            <a:off x="336001" y="2889250"/>
            <a:ext cx="3647567" cy="702000"/>
          </a:xfrm>
          <a:prstGeom prst="rect">
            <a:avLst/>
          </a:prstGeom>
        </p:spPr>
        <p:txBody>
          <a:bodyPr vert="horz" wrap="square" lIns="0" tIns="0" rIns="0" bIns="0" rtlCol="0" anchor="t" anchorCtr="0">
            <a:noAutofit/>
          </a:bodyPr>
          <a:lstStyle>
            <a:lvl1pPr>
              <a:defRPr>
                <a:solidFill>
                  <a:schemeClr val="accent4"/>
                </a:solidFill>
              </a:defRPr>
            </a:lvl1pPr>
          </a:lstStyle>
          <a:p>
            <a:pPr lvl="0"/>
            <a:r>
              <a:rPr lang="en-US"/>
              <a:t>Click to edit Master title style</a:t>
            </a:r>
            <a:endParaRPr lang="de-DE"/>
          </a:p>
        </p:txBody>
      </p:sp>
      <p:sp>
        <p:nvSpPr>
          <p:cNvPr id="20" name="Contact box"/>
          <p:cNvSpPr/>
          <p:nvPr userDrawn="1"/>
        </p:nvSpPr>
        <p:spPr>
          <a:xfrm>
            <a:off x="335999" y="1080001"/>
            <a:ext cx="11523684" cy="1575405"/>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a:p>
        </p:txBody>
      </p:sp>
      <p:sp>
        <p:nvSpPr>
          <p:cNvPr id="24" name="Contact link"/>
          <p:cNvSpPr/>
          <p:nvPr/>
        </p:nvSpPr>
        <p:spPr>
          <a:xfrm>
            <a:off x="10265604" y="2469605"/>
            <a:ext cx="1285608" cy="123111"/>
          </a:xfrm>
          <a:prstGeom prst="rect">
            <a:avLst/>
          </a:prstGeom>
        </p:spPr>
        <p:txBody>
          <a:bodyPr wrap="none" lIns="0" tIns="0" rIns="0" bIns="0">
            <a:spAutoFit/>
          </a:bodyPr>
          <a:lstStyle/>
          <a:p>
            <a:pPr lvl="0" algn="ctr"/>
            <a:r>
              <a:rPr lang="de-DE" sz="800">
                <a:solidFill>
                  <a:schemeClr val="tx2"/>
                </a:solidFill>
              </a:rPr>
              <a:t>www.sms-group.com/contact/</a:t>
            </a:r>
            <a:endParaRPr lang="en-US" sz="800">
              <a:solidFill>
                <a:schemeClr val="tx2"/>
              </a:solidFill>
            </a:endParaRPr>
          </a:p>
        </p:txBody>
      </p:sp>
      <p:pic>
        <p:nvPicPr>
          <p:cNvPr id="25" name="Contact code" descr="C:\Users\elfa\Desktop\--- Master 1.3 ---\QR code - SMS group - Contact Find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1335" y="1152715"/>
            <a:ext cx="1714143" cy="1281657"/>
          </a:xfrm>
          <a:prstGeom prst="rect">
            <a:avLst/>
          </a:prstGeom>
          <a:noFill/>
          <a:extLst>
            <a:ext uri="{909E8E84-426E-40DD-AFC4-6F175D3DCCD1}">
              <a14:hiddenFill xmlns:a14="http://schemas.microsoft.com/office/drawing/2010/main">
                <a:solidFill>
                  <a:srgbClr val="FFFFFF"/>
                </a:solidFill>
              </a14:hiddenFill>
            </a:ext>
          </a:extLst>
        </p:spPr>
      </p:pic>
      <p:sp>
        <p:nvSpPr>
          <p:cNvPr id="40" name="Website"/>
          <p:cNvSpPr>
            <a:spLocks noGrp="1"/>
          </p:cNvSpPr>
          <p:nvPr>
            <p:ph type="body" sz="quarter" idx="20" hasCustomPrompt="1"/>
          </p:nvPr>
        </p:nvSpPr>
        <p:spPr>
          <a:xfrm>
            <a:off x="5903980" y="2411444"/>
            <a:ext cx="3858889" cy="153888"/>
          </a:xfrm>
        </p:spPr>
        <p:txBody>
          <a:bodyPr anchor="b" anchorCtr="0"/>
          <a:lstStyle>
            <a:lvl1pPr>
              <a:spcAft>
                <a:spcPts val="0"/>
              </a:spcAft>
              <a:defRPr sz="1000" b="0" i="0">
                <a:solidFill>
                  <a:schemeClr val="tx2"/>
                </a:solidFill>
              </a:defRPr>
            </a:lvl1pPr>
          </a:lstStyle>
          <a:p>
            <a:pPr lvl="0"/>
            <a:r>
              <a:rPr lang="de-DE"/>
              <a:t>www.sms-group.com/link to topic</a:t>
            </a:r>
            <a:endParaRPr lang="en-US"/>
          </a:p>
        </p:txBody>
      </p:sp>
      <p:sp>
        <p:nvSpPr>
          <p:cNvPr id="42" name="Email"/>
          <p:cNvSpPr>
            <a:spLocks noGrp="1"/>
          </p:cNvSpPr>
          <p:nvPr>
            <p:ph type="body" sz="quarter" idx="21" hasCustomPrompt="1"/>
          </p:nvPr>
        </p:nvSpPr>
        <p:spPr>
          <a:xfrm>
            <a:off x="5903979" y="1953332"/>
            <a:ext cx="3843704" cy="184666"/>
          </a:xfrm>
        </p:spPr>
        <p:txBody>
          <a:bodyPr anchor="t" anchorCtr="0"/>
          <a:lstStyle>
            <a:lvl1pPr>
              <a:spcAft>
                <a:spcPts val="0"/>
              </a:spcAft>
              <a:defRPr sz="1200" b="0" baseline="0">
                <a:solidFill>
                  <a:schemeClr val="tx2"/>
                </a:solidFill>
              </a:defRPr>
            </a:lvl1pPr>
          </a:lstStyle>
          <a:p>
            <a:pPr lvl="0"/>
            <a:r>
              <a:rPr lang="de-DE"/>
              <a:t>name@sms-group.com</a:t>
            </a:r>
          </a:p>
        </p:txBody>
      </p:sp>
      <p:sp>
        <p:nvSpPr>
          <p:cNvPr id="39" name="Phone"/>
          <p:cNvSpPr>
            <a:spLocks noGrp="1"/>
          </p:cNvSpPr>
          <p:nvPr>
            <p:ph type="body" sz="quarter" idx="19" hasCustomPrompt="1"/>
          </p:nvPr>
        </p:nvSpPr>
        <p:spPr>
          <a:xfrm>
            <a:off x="5903979" y="1584000"/>
            <a:ext cx="3843704" cy="184666"/>
          </a:xfrm>
        </p:spPr>
        <p:txBody>
          <a:bodyPr anchor="t" anchorCtr="0"/>
          <a:lstStyle>
            <a:lvl1pPr>
              <a:spcAft>
                <a:spcPts val="0"/>
              </a:spcAft>
              <a:defRPr sz="1200" b="0" baseline="0">
                <a:solidFill>
                  <a:schemeClr val="tx2"/>
                </a:solidFill>
              </a:defRPr>
            </a:lvl1pPr>
          </a:lstStyle>
          <a:p>
            <a:pPr lvl="0"/>
            <a:r>
              <a:rPr lang="de-DE"/>
              <a:t>+12 34 56 / 7 89 – 12 34</a:t>
            </a:r>
          </a:p>
        </p:txBody>
      </p:sp>
      <p:sp>
        <p:nvSpPr>
          <p:cNvPr id="26" name="Contact info"/>
          <p:cNvSpPr>
            <a:spLocks noGrp="1"/>
          </p:cNvSpPr>
          <p:nvPr>
            <p:ph type="body" sz="quarter" idx="22" hasCustomPrompt="1"/>
          </p:nvPr>
        </p:nvSpPr>
        <p:spPr>
          <a:xfrm>
            <a:off x="5903980" y="1152715"/>
            <a:ext cx="3843704" cy="369332"/>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200" b="1">
                <a:solidFill>
                  <a:schemeClr val="tx2"/>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1">
                <a:solidFill>
                  <a:schemeClr val="tx2"/>
                </a:solidFill>
              </a:rPr>
              <a:t>Please contact me for further information or to arrange a personal meeting. </a:t>
            </a:r>
            <a:endParaRPr lang="en-US" sz="1200" b="1"/>
          </a:p>
        </p:txBody>
      </p:sp>
      <p:sp>
        <p:nvSpPr>
          <p:cNvPr id="35" name="Company"/>
          <p:cNvSpPr>
            <a:spLocks noGrp="1"/>
          </p:cNvSpPr>
          <p:nvPr userDrawn="1">
            <p:ph type="body" sz="quarter" idx="17" hasCustomPrompt="1"/>
          </p:nvPr>
        </p:nvSpPr>
        <p:spPr>
          <a:xfrm>
            <a:off x="431372" y="2196000"/>
            <a:ext cx="3554313" cy="369332"/>
          </a:xfrm>
        </p:spPr>
        <p:txBody>
          <a:bodyPr anchor="b" anchorCtr="0"/>
          <a:lstStyle>
            <a:lvl1pPr>
              <a:spcAft>
                <a:spcPts val="0"/>
              </a:spcAft>
              <a:defRPr sz="1200" b="0">
                <a:solidFill>
                  <a:schemeClr val="tx2"/>
                </a:solidFill>
              </a:defRPr>
            </a:lvl1pPr>
          </a:lstStyle>
          <a:p>
            <a:pPr lvl="0"/>
            <a:r>
              <a:rPr lang="de-DE"/>
              <a:t>Company</a:t>
            </a:r>
          </a:p>
          <a:p>
            <a:pPr lvl="0"/>
            <a:r>
              <a:rPr lang="de-DE"/>
              <a:t>Location, state</a:t>
            </a:r>
            <a:endParaRPr lang="en-US"/>
          </a:p>
        </p:txBody>
      </p:sp>
      <p:sp>
        <p:nvSpPr>
          <p:cNvPr id="36" name="Job title"/>
          <p:cNvSpPr>
            <a:spLocks noGrp="1"/>
          </p:cNvSpPr>
          <p:nvPr userDrawn="1">
            <p:ph type="body" sz="quarter" idx="18" hasCustomPrompt="1"/>
          </p:nvPr>
        </p:nvSpPr>
        <p:spPr>
          <a:xfrm>
            <a:off x="431372" y="1584000"/>
            <a:ext cx="3554313" cy="553998"/>
          </a:xfrm>
        </p:spPr>
        <p:txBody>
          <a:bodyPr anchor="t" anchorCtr="0"/>
          <a:lstStyle>
            <a:lvl1pPr>
              <a:spcAft>
                <a:spcPts val="0"/>
              </a:spcAft>
              <a:defRPr sz="1200" b="0">
                <a:solidFill>
                  <a:schemeClr val="tx2"/>
                </a:solidFill>
              </a:defRPr>
            </a:lvl1pPr>
          </a:lstStyle>
          <a:p>
            <a:pPr lvl="0"/>
            <a:r>
              <a:rPr lang="de-DE"/>
              <a:t>Job title</a:t>
            </a:r>
          </a:p>
          <a:p>
            <a:pPr lvl="0"/>
            <a:r>
              <a:rPr lang="de-DE"/>
              <a:t>Department</a:t>
            </a:r>
          </a:p>
          <a:p>
            <a:pPr lvl="0"/>
            <a:r>
              <a:rPr lang="de-DE"/>
              <a:t>Division</a:t>
            </a:r>
            <a:endParaRPr lang="en-US"/>
          </a:p>
        </p:txBody>
      </p:sp>
      <p:sp>
        <p:nvSpPr>
          <p:cNvPr id="5" name="Name"/>
          <p:cNvSpPr>
            <a:spLocks noGrp="1"/>
          </p:cNvSpPr>
          <p:nvPr userDrawn="1">
            <p:ph type="body" sz="quarter" idx="16" hasCustomPrompt="1"/>
          </p:nvPr>
        </p:nvSpPr>
        <p:spPr>
          <a:xfrm>
            <a:off x="431372" y="1152715"/>
            <a:ext cx="3554313" cy="184666"/>
          </a:xfrm>
        </p:spPr>
        <p:txBody>
          <a:bodyPr/>
          <a:lstStyle>
            <a:lvl1pPr>
              <a:defRPr sz="1200" b="1">
                <a:solidFill>
                  <a:schemeClr val="tx2"/>
                </a:solidFill>
              </a:defRPr>
            </a:lvl1pPr>
          </a:lstStyle>
          <a:p>
            <a:pPr lvl="0"/>
            <a:r>
              <a:rPr lang="de-DE"/>
              <a:t>First name, last name</a:t>
            </a:r>
            <a:endParaRPr lang="en-US"/>
          </a:p>
        </p:txBody>
      </p:sp>
    </p:spTree>
    <p:extLst>
      <p:ext uri="{BB962C8B-B14F-4D97-AF65-F5344CB8AC3E}">
        <p14:creationId xmlns:p14="http://schemas.microsoft.com/office/powerpoint/2010/main" val="24303401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el 1"/>
          <p:cNvSpPr>
            <a:spLocks noGrp="1"/>
          </p:cNvSpPr>
          <p:nvPr>
            <p:ph type="title"/>
          </p:nvPr>
        </p:nvSpPr>
        <p:spPr>
          <a:xfrm>
            <a:off x="155575" y="258034"/>
            <a:ext cx="10026393" cy="623416"/>
          </a:xfrm>
        </p:spPr>
        <p:txBody>
          <a:bodyPr/>
          <a:lstStyle/>
          <a:p>
            <a:r>
              <a:rPr lang="de-DE"/>
              <a:t>Mastertitelformat bearbeiten</a:t>
            </a:r>
          </a:p>
        </p:txBody>
      </p:sp>
      <p:sp>
        <p:nvSpPr>
          <p:cNvPr id="13" name="Inhaltsplatzhalter 12"/>
          <p:cNvSpPr>
            <a:spLocks noGrp="1"/>
          </p:cNvSpPr>
          <p:nvPr>
            <p:ph sz="quarter" idx="15"/>
          </p:nvPr>
        </p:nvSpPr>
        <p:spPr>
          <a:xfrm>
            <a:off x="161109" y="1089025"/>
            <a:ext cx="11875316" cy="52197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12" name="Bild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sp>
        <p:nvSpPr>
          <p:cNvPr id="16" name="Textplatzhalter 7">
            <a:extLst>
              <a:ext uri="{FF2B5EF4-FFF2-40B4-BE49-F238E27FC236}">
                <a16:creationId xmlns:a16="http://schemas.microsoft.com/office/drawing/2014/main" id="{41605E13-F7B8-8B4F-8FF4-7D383C4102B6}"/>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7" name="Textplatzhalter 7">
            <a:extLst>
              <a:ext uri="{FF2B5EF4-FFF2-40B4-BE49-F238E27FC236}">
                <a16:creationId xmlns:a16="http://schemas.microsoft.com/office/drawing/2014/main" id="{2FB42865-14FE-D149-8256-0D2F9CC1C7F2}"/>
              </a:ext>
            </a:extLst>
          </p:cNvPr>
          <p:cNvSpPr>
            <a:spLocks noGrp="1"/>
          </p:cNvSpPr>
          <p:nvPr>
            <p:ph type="body" sz="quarter" idx="16"/>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8" name="Datumsplatzhalter 21">
            <a:extLst>
              <a:ext uri="{FF2B5EF4-FFF2-40B4-BE49-F238E27FC236}">
                <a16:creationId xmlns:a16="http://schemas.microsoft.com/office/drawing/2014/main" id="{D13CC859-CB67-A54C-A663-129234E74EA8}"/>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19" name="Fußzeilenplatzhalter 22">
            <a:extLst>
              <a:ext uri="{FF2B5EF4-FFF2-40B4-BE49-F238E27FC236}">
                <a16:creationId xmlns:a16="http://schemas.microsoft.com/office/drawing/2014/main" id="{A5AAE9AF-6E2A-3145-8EFD-AAC8F5FA0457}"/>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20" name="Foliennummernplatzhalter 23">
            <a:extLst>
              <a:ext uri="{FF2B5EF4-FFF2-40B4-BE49-F238E27FC236}">
                <a16:creationId xmlns:a16="http://schemas.microsoft.com/office/drawing/2014/main" id="{E4BBA22C-6FD3-DA46-A188-A1EA2A61A4DC}"/>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pic>
        <p:nvPicPr>
          <p:cNvPr id="11" name="Grafik 10">
            <a:extLst>
              <a:ext uri="{FF2B5EF4-FFF2-40B4-BE49-F238E27FC236}">
                <a16:creationId xmlns:a16="http://schemas.microsoft.com/office/drawing/2014/main" id="{A40542C9-2B3A-B44C-A0D6-591552752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061" y="258034"/>
            <a:ext cx="1548955" cy="309791"/>
          </a:xfrm>
          <a:prstGeom prst="rect">
            <a:avLst/>
          </a:prstGeom>
        </p:spPr>
      </p:pic>
    </p:spTree>
    <p:extLst>
      <p:ext uri="{BB962C8B-B14F-4D97-AF65-F5344CB8AC3E}">
        <p14:creationId xmlns:p14="http://schemas.microsoft.com/office/powerpoint/2010/main" val="1256643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mpt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EEDA3-2E80-FF44-BAE2-BF5E7041596A}"/>
              </a:ext>
            </a:extLst>
          </p:cNvPr>
          <p:cNvSpPr>
            <a:spLocks noGrp="1"/>
          </p:cNvSpPr>
          <p:nvPr>
            <p:ph type="title"/>
          </p:nvPr>
        </p:nvSpPr>
        <p:spPr/>
        <p:txBody>
          <a:bodyPr/>
          <a:lstStyle/>
          <a:p>
            <a:r>
              <a:rPr lang="de-DE"/>
              <a:t>Mastertitelformat bearbeiten</a:t>
            </a:r>
            <a:endParaRPr lang="en-US"/>
          </a:p>
        </p:txBody>
      </p:sp>
      <p:sp>
        <p:nvSpPr>
          <p:cNvPr id="10" name="Textplatzhalter 7">
            <a:extLst>
              <a:ext uri="{FF2B5EF4-FFF2-40B4-BE49-F238E27FC236}">
                <a16:creationId xmlns:a16="http://schemas.microsoft.com/office/drawing/2014/main" id="{F19266B2-52E8-5E47-8964-33D8DE2CBCE9}"/>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1" name="Textplatzhalter 7">
            <a:extLst>
              <a:ext uri="{FF2B5EF4-FFF2-40B4-BE49-F238E27FC236}">
                <a16:creationId xmlns:a16="http://schemas.microsoft.com/office/drawing/2014/main" id="{8DDB4598-1B6B-004A-AF6D-A713559EFCDB}"/>
              </a:ext>
            </a:extLst>
          </p:cNvPr>
          <p:cNvSpPr>
            <a:spLocks noGrp="1"/>
          </p:cNvSpPr>
          <p:nvPr>
            <p:ph type="body" sz="quarter" idx="16"/>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2" name="Datumsplatzhalter 21">
            <a:extLst>
              <a:ext uri="{FF2B5EF4-FFF2-40B4-BE49-F238E27FC236}">
                <a16:creationId xmlns:a16="http://schemas.microsoft.com/office/drawing/2014/main" id="{EB090ADD-0FCD-A941-805D-57FD54EAD774}"/>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13" name="Fußzeilenplatzhalter 22">
            <a:extLst>
              <a:ext uri="{FF2B5EF4-FFF2-40B4-BE49-F238E27FC236}">
                <a16:creationId xmlns:a16="http://schemas.microsoft.com/office/drawing/2014/main" id="{4336B1D4-AA4D-C649-93E9-36E3B2F4C53B}"/>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14" name="Foliennummernplatzhalter 23">
            <a:extLst>
              <a:ext uri="{FF2B5EF4-FFF2-40B4-BE49-F238E27FC236}">
                <a16:creationId xmlns:a16="http://schemas.microsoft.com/office/drawing/2014/main" id="{F2C2FB5A-B968-6D4F-9644-521FC0F71694}"/>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pic>
        <p:nvPicPr>
          <p:cNvPr id="15" name="Bild 11">
            <a:extLst>
              <a:ext uri="{FF2B5EF4-FFF2-40B4-BE49-F238E27FC236}">
                <a16:creationId xmlns:a16="http://schemas.microsoft.com/office/drawing/2014/main" id="{73046968-D293-E746-80AF-90E032DA27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pic>
        <p:nvPicPr>
          <p:cNvPr id="16" name="Grafik 15">
            <a:extLst>
              <a:ext uri="{FF2B5EF4-FFF2-40B4-BE49-F238E27FC236}">
                <a16:creationId xmlns:a16="http://schemas.microsoft.com/office/drawing/2014/main" id="{31511C54-69DF-7C48-ABBB-29DF5D429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748" y="258034"/>
            <a:ext cx="1548955" cy="309791"/>
          </a:xfrm>
          <a:prstGeom prst="rect">
            <a:avLst/>
          </a:prstGeom>
        </p:spPr>
      </p:pic>
    </p:spTree>
    <p:extLst>
      <p:ext uri="{BB962C8B-B14F-4D97-AF65-F5344CB8AC3E}">
        <p14:creationId xmlns:p14="http://schemas.microsoft.com/office/powerpoint/2010/main" val="2894228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two columns">
    <p:spTree>
      <p:nvGrpSpPr>
        <p:cNvPr id="1" name=""/>
        <p:cNvGrpSpPr/>
        <p:nvPr/>
      </p:nvGrpSpPr>
      <p:grpSpPr>
        <a:xfrm>
          <a:off x="0" y="0"/>
          <a:ext cx="0" cy="0"/>
          <a:chOff x="0" y="0"/>
          <a:chExt cx="0" cy="0"/>
        </a:xfrm>
      </p:grpSpPr>
      <p:sp>
        <p:nvSpPr>
          <p:cNvPr id="2" name="Titel 1"/>
          <p:cNvSpPr>
            <a:spLocks noGrp="1"/>
          </p:cNvSpPr>
          <p:nvPr>
            <p:ph type="title"/>
          </p:nvPr>
        </p:nvSpPr>
        <p:spPr>
          <a:xfrm>
            <a:off x="169863" y="258034"/>
            <a:ext cx="10086245" cy="623416"/>
          </a:xfrm>
        </p:spPr>
        <p:txBody>
          <a:bodyPr/>
          <a:lstStyle/>
          <a:p>
            <a:r>
              <a:rPr lang="de-DE"/>
              <a:t>Mastertitelformat bearbeiten</a:t>
            </a:r>
          </a:p>
        </p:txBody>
      </p:sp>
      <p:sp>
        <p:nvSpPr>
          <p:cNvPr id="17" name="Oval 53"/>
          <p:cNvSpPr/>
          <p:nvPr/>
        </p:nvSpPr>
        <p:spPr>
          <a:xfrm>
            <a:off x="169347" y="1090613"/>
            <a:ext cx="671934" cy="671934"/>
          </a:xfrm>
          <a:prstGeom prst="rect">
            <a:avLst/>
          </a:prstGeom>
          <a:solidFill>
            <a:srgbClr val="DF002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Oval 53"/>
          <p:cNvSpPr/>
          <p:nvPr/>
        </p:nvSpPr>
        <p:spPr>
          <a:xfrm>
            <a:off x="6314013" y="1090613"/>
            <a:ext cx="671934" cy="671934"/>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Inhaltsplatzhalter 23"/>
          <p:cNvSpPr>
            <a:spLocks noGrp="1"/>
          </p:cNvSpPr>
          <p:nvPr>
            <p:ph sz="quarter" idx="16"/>
          </p:nvPr>
        </p:nvSpPr>
        <p:spPr>
          <a:xfrm>
            <a:off x="169346" y="1952624"/>
            <a:ext cx="5703887" cy="4364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5" name="Inhaltsplatzhalter 23"/>
          <p:cNvSpPr>
            <a:spLocks noGrp="1"/>
          </p:cNvSpPr>
          <p:nvPr>
            <p:ph sz="quarter" idx="17"/>
          </p:nvPr>
        </p:nvSpPr>
        <p:spPr>
          <a:xfrm>
            <a:off x="6314013" y="1952624"/>
            <a:ext cx="5703887" cy="43645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7" name="Textplatzhalter 26"/>
          <p:cNvSpPr>
            <a:spLocks noGrp="1"/>
          </p:cNvSpPr>
          <p:nvPr>
            <p:ph type="body" sz="quarter" idx="18"/>
          </p:nvPr>
        </p:nvSpPr>
        <p:spPr>
          <a:xfrm>
            <a:off x="983734" y="1431925"/>
            <a:ext cx="4889500" cy="330200"/>
          </a:xfrm>
        </p:spPr>
        <p:txBody>
          <a:bodyPr/>
          <a:lstStyle>
            <a:lvl1pPr marL="0" indent="0">
              <a:buNone/>
              <a:defRPr>
                <a:solidFill>
                  <a:schemeClr val="bg1">
                    <a:lumMod val="50000"/>
                  </a:schemeClr>
                </a:solidFill>
              </a:defRPr>
            </a:lvl1pPr>
            <a:lvl2pPr marL="457200" indent="0">
              <a:buNone/>
              <a:defRPr>
                <a:solidFill>
                  <a:schemeClr val="bg1">
                    <a:lumMod val="50000"/>
                  </a:schemeClr>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de-DE"/>
              <a:t>Mastertextformat bearbeiten</a:t>
            </a:r>
          </a:p>
        </p:txBody>
      </p:sp>
      <p:sp>
        <p:nvSpPr>
          <p:cNvPr id="29" name="Textplatzhalter 28"/>
          <p:cNvSpPr>
            <a:spLocks noGrp="1"/>
          </p:cNvSpPr>
          <p:nvPr>
            <p:ph type="body" sz="quarter" idx="19" hasCustomPrompt="1"/>
          </p:nvPr>
        </p:nvSpPr>
        <p:spPr>
          <a:xfrm>
            <a:off x="983734" y="1090613"/>
            <a:ext cx="4889500" cy="341312"/>
          </a:xfrm>
        </p:spPr>
        <p:txBody>
          <a:bodyPr/>
          <a:lstStyle>
            <a:lvl1pPr marL="0" indent="0">
              <a:buNone/>
              <a:defRPr>
                <a:solidFill>
                  <a:srgbClr val="DF0024"/>
                </a:solidFill>
              </a:defRPr>
            </a:lvl1pPr>
            <a:lvl2pPr marL="457200" indent="0">
              <a:buNone/>
              <a:defRPr>
                <a:solidFill>
                  <a:srgbClr val="DF0024"/>
                </a:solidFill>
              </a:defRPr>
            </a:lvl2pPr>
            <a:lvl3pPr marL="914400" indent="0">
              <a:buNone/>
              <a:defRPr>
                <a:solidFill>
                  <a:srgbClr val="DF0024"/>
                </a:solidFill>
              </a:defRPr>
            </a:lvl3pPr>
            <a:lvl4pPr marL="1371600" indent="0">
              <a:buNone/>
              <a:defRPr>
                <a:solidFill>
                  <a:srgbClr val="DF0024"/>
                </a:solidFill>
              </a:defRPr>
            </a:lvl4pPr>
            <a:lvl5pPr marL="1828800" indent="0">
              <a:buNone/>
              <a:defRPr>
                <a:solidFill>
                  <a:srgbClr val="DF0024"/>
                </a:solidFill>
              </a:defRPr>
            </a:lvl5pPr>
          </a:lstStyle>
          <a:p>
            <a:pPr lvl="0"/>
            <a:r>
              <a:rPr lang="de-DE" err="1"/>
              <a:t>Subtitle</a:t>
            </a:r>
            <a:endParaRPr lang="de-DE"/>
          </a:p>
        </p:txBody>
      </p:sp>
      <p:sp>
        <p:nvSpPr>
          <p:cNvPr id="30" name="Textplatzhalter 26"/>
          <p:cNvSpPr>
            <a:spLocks noGrp="1"/>
          </p:cNvSpPr>
          <p:nvPr>
            <p:ph type="body" sz="quarter" idx="20"/>
          </p:nvPr>
        </p:nvSpPr>
        <p:spPr>
          <a:xfrm>
            <a:off x="7135428" y="1431925"/>
            <a:ext cx="4889500" cy="330200"/>
          </a:xfrm>
        </p:spPr>
        <p:txBody>
          <a:bodyPr/>
          <a:lstStyle>
            <a:lvl1pPr marL="0" indent="0">
              <a:buNone/>
              <a:defRPr>
                <a:solidFill>
                  <a:schemeClr val="bg1">
                    <a:lumMod val="50000"/>
                  </a:schemeClr>
                </a:solidFill>
              </a:defRPr>
            </a:lvl1pPr>
            <a:lvl2pPr marL="457200" indent="0">
              <a:buNone/>
              <a:defRPr>
                <a:solidFill>
                  <a:schemeClr val="bg1">
                    <a:lumMod val="50000"/>
                  </a:schemeClr>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de-DE"/>
              <a:t>Mastertextformat bearbeiten</a:t>
            </a:r>
          </a:p>
        </p:txBody>
      </p:sp>
      <p:sp>
        <p:nvSpPr>
          <p:cNvPr id="31" name="Textplatzhalter 28"/>
          <p:cNvSpPr>
            <a:spLocks noGrp="1"/>
          </p:cNvSpPr>
          <p:nvPr>
            <p:ph type="body" sz="quarter" idx="21" hasCustomPrompt="1"/>
          </p:nvPr>
        </p:nvSpPr>
        <p:spPr>
          <a:xfrm>
            <a:off x="7135428" y="1090613"/>
            <a:ext cx="4889500" cy="341312"/>
          </a:xfrm>
        </p:spPr>
        <p:txBody>
          <a:bodyPr/>
          <a:lstStyle>
            <a:lvl1pPr marL="0" indent="0">
              <a:buNone/>
              <a:defRPr>
                <a:solidFill>
                  <a:schemeClr val="accent1"/>
                </a:solidFill>
              </a:defRPr>
            </a:lvl1pPr>
            <a:lvl2pPr marL="457200" indent="0">
              <a:buNone/>
              <a:defRPr>
                <a:solidFill>
                  <a:srgbClr val="DF0024"/>
                </a:solidFill>
              </a:defRPr>
            </a:lvl2pPr>
            <a:lvl3pPr marL="914400" indent="0">
              <a:buNone/>
              <a:defRPr>
                <a:solidFill>
                  <a:srgbClr val="DF0024"/>
                </a:solidFill>
              </a:defRPr>
            </a:lvl3pPr>
            <a:lvl4pPr marL="1371600" indent="0">
              <a:buNone/>
              <a:defRPr>
                <a:solidFill>
                  <a:srgbClr val="DF0024"/>
                </a:solidFill>
              </a:defRPr>
            </a:lvl4pPr>
            <a:lvl5pPr marL="1828800" indent="0">
              <a:buNone/>
              <a:defRPr>
                <a:solidFill>
                  <a:srgbClr val="DF0024"/>
                </a:solidFill>
              </a:defRPr>
            </a:lvl5pPr>
          </a:lstStyle>
          <a:p>
            <a:pPr lvl="0"/>
            <a:r>
              <a:rPr lang="de-DE" err="1"/>
              <a:t>Subtitle</a:t>
            </a:r>
            <a:endParaRPr lang="de-DE"/>
          </a:p>
        </p:txBody>
      </p:sp>
      <p:sp>
        <p:nvSpPr>
          <p:cNvPr id="28" name="Textplatzhalter 7">
            <a:extLst>
              <a:ext uri="{FF2B5EF4-FFF2-40B4-BE49-F238E27FC236}">
                <a16:creationId xmlns:a16="http://schemas.microsoft.com/office/drawing/2014/main" id="{2FF64011-1F6B-8A4D-BD64-816BF3F5D94C}"/>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34" name="Textplatzhalter 7">
            <a:extLst>
              <a:ext uri="{FF2B5EF4-FFF2-40B4-BE49-F238E27FC236}">
                <a16:creationId xmlns:a16="http://schemas.microsoft.com/office/drawing/2014/main" id="{2ADB822F-BFD6-FD45-8BB4-DB62AC82B11D}"/>
              </a:ext>
            </a:extLst>
          </p:cNvPr>
          <p:cNvSpPr>
            <a:spLocks noGrp="1"/>
          </p:cNvSpPr>
          <p:nvPr>
            <p:ph type="body" sz="quarter" idx="22"/>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35" name="Datumsplatzhalter 21">
            <a:extLst>
              <a:ext uri="{FF2B5EF4-FFF2-40B4-BE49-F238E27FC236}">
                <a16:creationId xmlns:a16="http://schemas.microsoft.com/office/drawing/2014/main" id="{DD68DA47-B6AB-9C42-9143-8A66150EAE8F}"/>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36" name="Fußzeilenplatzhalter 22">
            <a:extLst>
              <a:ext uri="{FF2B5EF4-FFF2-40B4-BE49-F238E27FC236}">
                <a16:creationId xmlns:a16="http://schemas.microsoft.com/office/drawing/2014/main" id="{2B8C2D97-08EE-6A42-A618-43CE5DD1A33B}"/>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37" name="Foliennummernplatzhalter 23">
            <a:extLst>
              <a:ext uri="{FF2B5EF4-FFF2-40B4-BE49-F238E27FC236}">
                <a16:creationId xmlns:a16="http://schemas.microsoft.com/office/drawing/2014/main" id="{2471196E-9ED9-7541-9F52-AFA74E111E75}"/>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pic>
        <p:nvPicPr>
          <p:cNvPr id="38" name="Bild 11">
            <a:extLst>
              <a:ext uri="{FF2B5EF4-FFF2-40B4-BE49-F238E27FC236}">
                <a16:creationId xmlns:a16="http://schemas.microsoft.com/office/drawing/2014/main" id="{541F25A4-82D4-1540-BEC8-517C1641F8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pic>
        <p:nvPicPr>
          <p:cNvPr id="39" name="Grafik 38">
            <a:extLst>
              <a:ext uri="{FF2B5EF4-FFF2-40B4-BE49-F238E27FC236}">
                <a16:creationId xmlns:a16="http://schemas.microsoft.com/office/drawing/2014/main" id="{5A9CC331-1350-B046-AF14-E2D09DBF5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061" y="258034"/>
            <a:ext cx="1548955" cy="309791"/>
          </a:xfrm>
          <a:prstGeom prst="rect">
            <a:avLst/>
          </a:prstGeom>
        </p:spPr>
      </p:pic>
    </p:spTree>
    <p:extLst>
      <p:ext uri="{BB962C8B-B14F-4D97-AF65-F5344CB8AC3E}">
        <p14:creationId xmlns:p14="http://schemas.microsoft.com/office/powerpoint/2010/main" val="3987155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three columns">
    <p:spTree>
      <p:nvGrpSpPr>
        <p:cNvPr id="1" name=""/>
        <p:cNvGrpSpPr/>
        <p:nvPr/>
      </p:nvGrpSpPr>
      <p:grpSpPr>
        <a:xfrm>
          <a:off x="0" y="0"/>
          <a:ext cx="0" cy="0"/>
          <a:chOff x="0" y="0"/>
          <a:chExt cx="0" cy="0"/>
        </a:xfrm>
      </p:grpSpPr>
      <p:sp>
        <p:nvSpPr>
          <p:cNvPr id="2" name="Titel 1"/>
          <p:cNvSpPr>
            <a:spLocks noGrp="1"/>
          </p:cNvSpPr>
          <p:nvPr>
            <p:ph type="title"/>
          </p:nvPr>
        </p:nvSpPr>
        <p:spPr>
          <a:xfrm>
            <a:off x="169863" y="258034"/>
            <a:ext cx="10069769" cy="623416"/>
          </a:xfrm>
        </p:spPr>
        <p:txBody>
          <a:bodyPr/>
          <a:lstStyle/>
          <a:p>
            <a:r>
              <a:rPr lang="de-DE"/>
              <a:t>Mastertitelformat bearbeiten</a:t>
            </a:r>
          </a:p>
        </p:txBody>
      </p:sp>
      <p:sp>
        <p:nvSpPr>
          <p:cNvPr id="17" name="Oval 53"/>
          <p:cNvSpPr/>
          <p:nvPr/>
        </p:nvSpPr>
        <p:spPr>
          <a:xfrm>
            <a:off x="161109" y="1090613"/>
            <a:ext cx="3852862" cy="671934"/>
          </a:xfrm>
          <a:prstGeom prst="rect">
            <a:avLst/>
          </a:prstGeom>
          <a:solidFill>
            <a:srgbClr val="DF002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Oval 53"/>
          <p:cNvSpPr/>
          <p:nvPr/>
        </p:nvSpPr>
        <p:spPr>
          <a:xfrm>
            <a:off x="4345029" y="1090613"/>
            <a:ext cx="3735481" cy="671934"/>
          </a:xfrm>
          <a:prstGeom prst="rect">
            <a:avLst/>
          </a:prstGeom>
          <a:solidFill>
            <a:srgbClr val="0070C0"/>
          </a:solidFill>
          <a:ln w="25400" cap="flat" cmpd="sng" algn="ctr">
            <a:noFill/>
            <a:prstDash val="solid"/>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Inhaltsplatzhalter 23"/>
          <p:cNvSpPr>
            <a:spLocks noGrp="1"/>
          </p:cNvSpPr>
          <p:nvPr>
            <p:ph sz="quarter" idx="16"/>
          </p:nvPr>
        </p:nvSpPr>
        <p:spPr>
          <a:xfrm>
            <a:off x="161108" y="1952625"/>
            <a:ext cx="3852863" cy="43561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5" name="Inhaltsplatzhalter 23"/>
          <p:cNvSpPr>
            <a:spLocks noGrp="1"/>
          </p:cNvSpPr>
          <p:nvPr>
            <p:ph sz="quarter" idx="17"/>
          </p:nvPr>
        </p:nvSpPr>
        <p:spPr>
          <a:xfrm>
            <a:off x="8295323" y="1952625"/>
            <a:ext cx="3735481" cy="43561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9" name="Textplatzhalter 28"/>
          <p:cNvSpPr>
            <a:spLocks noGrp="1"/>
          </p:cNvSpPr>
          <p:nvPr>
            <p:ph type="body" sz="quarter" idx="19" hasCustomPrompt="1"/>
          </p:nvPr>
        </p:nvSpPr>
        <p:spPr>
          <a:xfrm>
            <a:off x="186509" y="1104901"/>
            <a:ext cx="3827462" cy="341312"/>
          </a:xfrm>
        </p:spPr>
        <p:txBody>
          <a:bodyPr>
            <a:normAutofit/>
          </a:bodyPr>
          <a:lstStyle>
            <a:lvl1pPr marL="0" indent="0" algn="ctr">
              <a:buNone/>
              <a:defRPr>
                <a:solidFill>
                  <a:schemeClr val="bg1"/>
                </a:solidFill>
              </a:defRPr>
            </a:lvl1pPr>
            <a:lvl2pPr marL="457200" indent="0">
              <a:buNone/>
              <a:defRPr>
                <a:solidFill>
                  <a:srgbClr val="DF0024"/>
                </a:solidFill>
              </a:defRPr>
            </a:lvl2pPr>
            <a:lvl3pPr marL="914400" indent="0">
              <a:buNone/>
              <a:defRPr>
                <a:solidFill>
                  <a:srgbClr val="DF0024"/>
                </a:solidFill>
              </a:defRPr>
            </a:lvl3pPr>
            <a:lvl4pPr marL="1371600" indent="0">
              <a:buNone/>
              <a:defRPr>
                <a:solidFill>
                  <a:srgbClr val="DF0024"/>
                </a:solidFill>
              </a:defRPr>
            </a:lvl4pPr>
            <a:lvl5pPr marL="1828800" indent="0">
              <a:buNone/>
              <a:defRPr>
                <a:solidFill>
                  <a:srgbClr val="DF0024"/>
                </a:solidFill>
              </a:defRPr>
            </a:lvl5pPr>
          </a:lstStyle>
          <a:p>
            <a:pPr lvl="0"/>
            <a:r>
              <a:rPr lang="de-DE" err="1"/>
              <a:t>Subtitle</a:t>
            </a:r>
            <a:endParaRPr lang="de-DE"/>
          </a:p>
        </p:txBody>
      </p:sp>
      <p:sp>
        <p:nvSpPr>
          <p:cNvPr id="31" name="Textplatzhalter 28"/>
          <p:cNvSpPr>
            <a:spLocks noGrp="1"/>
          </p:cNvSpPr>
          <p:nvPr>
            <p:ph type="body" sz="quarter" idx="21" hasCustomPrompt="1"/>
          </p:nvPr>
        </p:nvSpPr>
        <p:spPr>
          <a:xfrm>
            <a:off x="4335599" y="1090613"/>
            <a:ext cx="3744911" cy="341312"/>
          </a:xfrm>
        </p:spPr>
        <p:txBody>
          <a:bodyPr/>
          <a:lstStyle>
            <a:lvl1pPr marL="0" indent="0" algn="ctr">
              <a:buNone/>
              <a:defRPr>
                <a:solidFill>
                  <a:schemeClr val="bg1"/>
                </a:solidFill>
              </a:defRPr>
            </a:lvl1pPr>
            <a:lvl2pPr marL="457200" indent="0">
              <a:buNone/>
              <a:defRPr>
                <a:solidFill>
                  <a:srgbClr val="DF0024"/>
                </a:solidFill>
              </a:defRPr>
            </a:lvl2pPr>
            <a:lvl3pPr marL="914400" indent="0">
              <a:buNone/>
              <a:defRPr>
                <a:solidFill>
                  <a:srgbClr val="DF0024"/>
                </a:solidFill>
              </a:defRPr>
            </a:lvl3pPr>
            <a:lvl4pPr marL="1371600" indent="0">
              <a:buNone/>
              <a:defRPr>
                <a:solidFill>
                  <a:srgbClr val="DF0024"/>
                </a:solidFill>
              </a:defRPr>
            </a:lvl4pPr>
            <a:lvl5pPr marL="1828800" indent="0">
              <a:buNone/>
              <a:defRPr>
                <a:solidFill>
                  <a:srgbClr val="DF0024"/>
                </a:solidFill>
              </a:defRPr>
            </a:lvl5pPr>
          </a:lstStyle>
          <a:p>
            <a:pPr lvl="0"/>
            <a:r>
              <a:rPr lang="de-DE" err="1"/>
              <a:t>Subtitle</a:t>
            </a:r>
            <a:endParaRPr lang="de-DE"/>
          </a:p>
        </p:txBody>
      </p:sp>
      <p:sp>
        <p:nvSpPr>
          <p:cNvPr id="19" name="Inhaltsplatzhalter 23"/>
          <p:cNvSpPr>
            <a:spLocks noGrp="1"/>
          </p:cNvSpPr>
          <p:nvPr>
            <p:ph sz="quarter" idx="22"/>
          </p:nvPr>
        </p:nvSpPr>
        <p:spPr>
          <a:xfrm>
            <a:off x="4345030" y="1952625"/>
            <a:ext cx="3735481" cy="43561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Oval 53"/>
          <p:cNvSpPr/>
          <p:nvPr/>
        </p:nvSpPr>
        <p:spPr>
          <a:xfrm>
            <a:off x="8304753" y="1090613"/>
            <a:ext cx="3735481" cy="671934"/>
          </a:xfrm>
          <a:prstGeom prst="rect">
            <a:avLst/>
          </a:prstGeom>
          <a:solidFill>
            <a:schemeClr val="tx1"/>
          </a:solidFill>
          <a:ln w="25400" cap="flat" cmpd="sng" algn="ctr">
            <a:noFill/>
            <a:prstDash val="solid"/>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Textplatzhalter 28"/>
          <p:cNvSpPr>
            <a:spLocks noGrp="1"/>
          </p:cNvSpPr>
          <p:nvPr>
            <p:ph type="body" sz="quarter" idx="23" hasCustomPrompt="1"/>
          </p:nvPr>
        </p:nvSpPr>
        <p:spPr>
          <a:xfrm>
            <a:off x="8295323" y="1090613"/>
            <a:ext cx="3744911" cy="341312"/>
          </a:xfrm>
        </p:spPr>
        <p:txBody>
          <a:bodyPr/>
          <a:lstStyle>
            <a:lvl1pPr marL="0" indent="0" algn="ctr">
              <a:buNone/>
              <a:defRPr>
                <a:solidFill>
                  <a:schemeClr val="bg1"/>
                </a:solidFill>
              </a:defRPr>
            </a:lvl1pPr>
            <a:lvl2pPr marL="457200" indent="0">
              <a:buNone/>
              <a:defRPr>
                <a:solidFill>
                  <a:srgbClr val="DF0024"/>
                </a:solidFill>
              </a:defRPr>
            </a:lvl2pPr>
            <a:lvl3pPr marL="914400" indent="0">
              <a:buNone/>
              <a:defRPr>
                <a:solidFill>
                  <a:srgbClr val="DF0024"/>
                </a:solidFill>
              </a:defRPr>
            </a:lvl3pPr>
            <a:lvl4pPr marL="1371600" indent="0">
              <a:buNone/>
              <a:defRPr>
                <a:solidFill>
                  <a:srgbClr val="DF0024"/>
                </a:solidFill>
              </a:defRPr>
            </a:lvl4pPr>
            <a:lvl5pPr marL="1828800" indent="0">
              <a:buNone/>
              <a:defRPr>
                <a:solidFill>
                  <a:srgbClr val="DF0024"/>
                </a:solidFill>
              </a:defRPr>
            </a:lvl5pPr>
          </a:lstStyle>
          <a:p>
            <a:pPr lvl="0"/>
            <a:r>
              <a:rPr lang="de-DE" err="1"/>
              <a:t>Subtitle</a:t>
            </a:r>
            <a:endParaRPr lang="de-DE"/>
          </a:p>
        </p:txBody>
      </p:sp>
      <p:sp>
        <p:nvSpPr>
          <p:cNvPr id="35" name="Textplatzhalter 7">
            <a:extLst>
              <a:ext uri="{FF2B5EF4-FFF2-40B4-BE49-F238E27FC236}">
                <a16:creationId xmlns:a16="http://schemas.microsoft.com/office/drawing/2014/main" id="{B0783D53-A9C4-134F-B808-2C914FBB0F0E}"/>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36" name="Textplatzhalter 7">
            <a:extLst>
              <a:ext uri="{FF2B5EF4-FFF2-40B4-BE49-F238E27FC236}">
                <a16:creationId xmlns:a16="http://schemas.microsoft.com/office/drawing/2014/main" id="{52491348-E62B-C04D-96CD-D4CAF7B0566F}"/>
              </a:ext>
            </a:extLst>
          </p:cNvPr>
          <p:cNvSpPr>
            <a:spLocks noGrp="1"/>
          </p:cNvSpPr>
          <p:nvPr>
            <p:ph type="body" sz="quarter" idx="24"/>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37" name="Datumsplatzhalter 21">
            <a:extLst>
              <a:ext uri="{FF2B5EF4-FFF2-40B4-BE49-F238E27FC236}">
                <a16:creationId xmlns:a16="http://schemas.microsoft.com/office/drawing/2014/main" id="{A9103C62-A913-CA47-A27E-8D0EAB307CD2}"/>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38" name="Fußzeilenplatzhalter 22">
            <a:extLst>
              <a:ext uri="{FF2B5EF4-FFF2-40B4-BE49-F238E27FC236}">
                <a16:creationId xmlns:a16="http://schemas.microsoft.com/office/drawing/2014/main" id="{C8826A2F-1B93-2642-A6A3-90BC150441A9}"/>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39" name="Foliennummernplatzhalter 23">
            <a:extLst>
              <a:ext uri="{FF2B5EF4-FFF2-40B4-BE49-F238E27FC236}">
                <a16:creationId xmlns:a16="http://schemas.microsoft.com/office/drawing/2014/main" id="{D30AE63E-53A9-A54C-8C53-FE6C99399AA7}"/>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pic>
        <p:nvPicPr>
          <p:cNvPr id="40" name="Bild 11">
            <a:extLst>
              <a:ext uri="{FF2B5EF4-FFF2-40B4-BE49-F238E27FC236}">
                <a16:creationId xmlns:a16="http://schemas.microsoft.com/office/drawing/2014/main" id="{5822ACD8-4771-374A-A7BC-5DE4B5181D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pic>
        <p:nvPicPr>
          <p:cNvPr id="41" name="Grafik 40">
            <a:extLst>
              <a:ext uri="{FF2B5EF4-FFF2-40B4-BE49-F238E27FC236}">
                <a16:creationId xmlns:a16="http://schemas.microsoft.com/office/drawing/2014/main" id="{72F22E89-673A-3E48-B8F3-FD0834A92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748" y="258034"/>
            <a:ext cx="1548955" cy="309791"/>
          </a:xfrm>
          <a:prstGeom prst="rect">
            <a:avLst/>
          </a:prstGeom>
        </p:spPr>
      </p:pic>
    </p:spTree>
    <p:extLst>
      <p:ext uri="{BB962C8B-B14F-4D97-AF65-F5344CB8AC3E}">
        <p14:creationId xmlns:p14="http://schemas.microsoft.com/office/powerpoint/2010/main" val="3488357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62917" y="258034"/>
            <a:ext cx="9994335" cy="623416"/>
          </a:xfrm>
        </p:spPr>
        <p:txBody>
          <a:bodyPr/>
          <a:lstStyle>
            <a:lvl1pPr>
              <a:defRPr baseline="0"/>
            </a:lvl1pPr>
          </a:lstStyle>
          <a:p>
            <a:r>
              <a:rPr lang="de-DE" err="1"/>
              <a:t>Contact</a:t>
            </a:r>
            <a:r>
              <a:rPr lang="de-DE"/>
              <a:t> </a:t>
            </a:r>
            <a:r>
              <a:rPr lang="de-DE" err="1"/>
              <a:t>details</a:t>
            </a:r>
            <a:endParaRPr lang="de-DE"/>
          </a:p>
        </p:txBody>
      </p:sp>
      <p:sp>
        <p:nvSpPr>
          <p:cNvPr id="12" name="Rechteck 11"/>
          <p:cNvSpPr/>
          <p:nvPr/>
        </p:nvSpPr>
        <p:spPr>
          <a:xfrm>
            <a:off x="-1" y="1244404"/>
            <a:ext cx="8183563" cy="2326696"/>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Name"/>
          <p:cNvSpPr>
            <a:spLocks noGrp="1"/>
          </p:cNvSpPr>
          <p:nvPr>
            <p:ph type="body" sz="quarter" idx="16" hasCustomPrompt="1"/>
          </p:nvPr>
        </p:nvSpPr>
        <p:spPr>
          <a:xfrm>
            <a:off x="628650" y="1310518"/>
            <a:ext cx="2665735" cy="252000"/>
          </a:xfrm>
        </p:spPr>
        <p:txBody>
          <a:bodyPr>
            <a:normAutofit/>
          </a:bodyPr>
          <a:lstStyle>
            <a:lvl1pPr marL="0" indent="0">
              <a:buNone/>
              <a:defRPr sz="1200" b="1">
                <a:solidFill>
                  <a:srgbClr val="2E3135"/>
                </a:solidFill>
              </a:defRPr>
            </a:lvl1pPr>
          </a:lstStyle>
          <a:p>
            <a:pPr lvl="0"/>
            <a:r>
              <a:rPr lang="de-DE"/>
              <a:t>First </a:t>
            </a:r>
            <a:r>
              <a:rPr lang="de-DE" err="1"/>
              <a:t>name</a:t>
            </a:r>
            <a:r>
              <a:rPr lang="de-DE"/>
              <a:t>, last </a:t>
            </a:r>
            <a:r>
              <a:rPr lang="de-DE" err="1"/>
              <a:t>name</a:t>
            </a:r>
            <a:endParaRPr lang="en-US"/>
          </a:p>
        </p:txBody>
      </p:sp>
      <p:sp>
        <p:nvSpPr>
          <p:cNvPr id="15" name="Name"/>
          <p:cNvSpPr>
            <a:spLocks noGrp="1"/>
          </p:cNvSpPr>
          <p:nvPr>
            <p:ph type="body" sz="quarter" idx="17" hasCustomPrompt="1"/>
          </p:nvPr>
        </p:nvSpPr>
        <p:spPr>
          <a:xfrm>
            <a:off x="628648" y="1662937"/>
            <a:ext cx="2665735" cy="252000"/>
          </a:xfrm>
        </p:spPr>
        <p:txBody>
          <a:bodyPr>
            <a:normAutofit/>
          </a:bodyPr>
          <a:lstStyle>
            <a:lvl1pPr marL="0" indent="0">
              <a:buNone/>
              <a:defRPr sz="1200" b="0">
                <a:solidFill>
                  <a:srgbClr val="2E3135"/>
                </a:solidFill>
              </a:defRPr>
            </a:lvl1pPr>
          </a:lstStyle>
          <a:p>
            <a:pPr lvl="0"/>
            <a:r>
              <a:rPr lang="de-DE"/>
              <a:t>Job title</a:t>
            </a:r>
            <a:endParaRPr lang="en-US"/>
          </a:p>
        </p:txBody>
      </p:sp>
      <p:sp>
        <p:nvSpPr>
          <p:cNvPr id="16" name="Name"/>
          <p:cNvSpPr>
            <a:spLocks noGrp="1"/>
          </p:cNvSpPr>
          <p:nvPr>
            <p:ph type="body" sz="quarter" idx="18" hasCustomPrompt="1"/>
          </p:nvPr>
        </p:nvSpPr>
        <p:spPr>
          <a:xfrm>
            <a:off x="628649" y="2193268"/>
            <a:ext cx="2665735" cy="252000"/>
          </a:xfrm>
        </p:spPr>
        <p:txBody>
          <a:bodyPr>
            <a:normAutofit/>
          </a:bodyPr>
          <a:lstStyle>
            <a:lvl1pPr marL="0" indent="0">
              <a:buNone/>
              <a:defRPr sz="1200" b="0">
                <a:solidFill>
                  <a:srgbClr val="2E3135"/>
                </a:solidFill>
              </a:defRPr>
            </a:lvl1pPr>
          </a:lstStyle>
          <a:p>
            <a:pPr lvl="0"/>
            <a:r>
              <a:rPr lang="de-DE"/>
              <a:t>Department</a:t>
            </a:r>
            <a:endParaRPr lang="en-US"/>
          </a:p>
        </p:txBody>
      </p:sp>
      <p:sp>
        <p:nvSpPr>
          <p:cNvPr id="17" name="Name"/>
          <p:cNvSpPr>
            <a:spLocks noGrp="1"/>
          </p:cNvSpPr>
          <p:nvPr>
            <p:ph type="body" sz="quarter" idx="19" hasCustomPrompt="1"/>
          </p:nvPr>
        </p:nvSpPr>
        <p:spPr>
          <a:xfrm>
            <a:off x="628649" y="2545688"/>
            <a:ext cx="2665735" cy="252000"/>
          </a:xfrm>
        </p:spPr>
        <p:txBody>
          <a:bodyPr>
            <a:normAutofit/>
          </a:bodyPr>
          <a:lstStyle>
            <a:lvl1pPr marL="0" indent="0">
              <a:buNone/>
              <a:defRPr sz="1200" b="0">
                <a:solidFill>
                  <a:srgbClr val="2E3135"/>
                </a:solidFill>
              </a:defRPr>
            </a:lvl1pPr>
          </a:lstStyle>
          <a:p>
            <a:pPr lvl="0"/>
            <a:r>
              <a:rPr lang="de-DE"/>
              <a:t>Division</a:t>
            </a:r>
            <a:endParaRPr lang="en-US"/>
          </a:p>
        </p:txBody>
      </p:sp>
      <p:sp>
        <p:nvSpPr>
          <p:cNvPr id="18" name="Name"/>
          <p:cNvSpPr>
            <a:spLocks noGrp="1"/>
          </p:cNvSpPr>
          <p:nvPr>
            <p:ph type="body" sz="quarter" idx="20" hasCustomPrompt="1"/>
          </p:nvPr>
        </p:nvSpPr>
        <p:spPr>
          <a:xfrm>
            <a:off x="628648" y="2898108"/>
            <a:ext cx="2665735" cy="252000"/>
          </a:xfrm>
        </p:spPr>
        <p:txBody>
          <a:bodyPr>
            <a:normAutofit/>
          </a:bodyPr>
          <a:lstStyle>
            <a:lvl1pPr marL="0" indent="0">
              <a:buNone/>
              <a:defRPr sz="1200" b="0">
                <a:solidFill>
                  <a:srgbClr val="2E3135"/>
                </a:solidFill>
              </a:defRPr>
            </a:lvl1pPr>
          </a:lstStyle>
          <a:p>
            <a:pPr lvl="0"/>
            <a:r>
              <a:rPr lang="de-DE"/>
              <a:t>Company</a:t>
            </a:r>
            <a:endParaRPr lang="en-US"/>
          </a:p>
        </p:txBody>
      </p:sp>
      <p:sp>
        <p:nvSpPr>
          <p:cNvPr id="19" name="Name"/>
          <p:cNvSpPr>
            <a:spLocks noGrp="1"/>
          </p:cNvSpPr>
          <p:nvPr>
            <p:ph type="body" sz="quarter" idx="21" hasCustomPrompt="1"/>
          </p:nvPr>
        </p:nvSpPr>
        <p:spPr>
          <a:xfrm>
            <a:off x="628648" y="3250528"/>
            <a:ext cx="2665735" cy="252000"/>
          </a:xfrm>
        </p:spPr>
        <p:txBody>
          <a:bodyPr>
            <a:normAutofit/>
          </a:bodyPr>
          <a:lstStyle>
            <a:lvl1pPr marL="0" indent="0">
              <a:buNone/>
              <a:defRPr sz="1200" b="0">
                <a:solidFill>
                  <a:srgbClr val="2E3135"/>
                </a:solidFill>
              </a:defRPr>
            </a:lvl1pPr>
          </a:lstStyle>
          <a:p>
            <a:pPr lvl="0"/>
            <a:r>
              <a:rPr lang="de-DE"/>
              <a:t>Location</a:t>
            </a:r>
            <a:endParaRPr lang="en-US"/>
          </a:p>
        </p:txBody>
      </p:sp>
      <p:sp>
        <p:nvSpPr>
          <p:cNvPr id="20" name="Name"/>
          <p:cNvSpPr>
            <a:spLocks noGrp="1"/>
          </p:cNvSpPr>
          <p:nvPr>
            <p:ph type="body" sz="quarter" idx="22" hasCustomPrompt="1"/>
          </p:nvPr>
        </p:nvSpPr>
        <p:spPr>
          <a:xfrm>
            <a:off x="3749037" y="2068205"/>
            <a:ext cx="2665735" cy="252000"/>
          </a:xfrm>
        </p:spPr>
        <p:txBody>
          <a:bodyPr>
            <a:normAutofit/>
          </a:bodyPr>
          <a:lstStyle>
            <a:lvl1pPr marL="0" indent="0">
              <a:buNone/>
              <a:defRPr sz="1200" b="0">
                <a:solidFill>
                  <a:srgbClr val="2E3135"/>
                </a:solidFill>
              </a:defRPr>
            </a:lvl1pPr>
          </a:lstStyle>
          <a:p>
            <a:pPr lvl="0"/>
            <a:r>
              <a:rPr lang="de-DE"/>
              <a:t>+12 34 56 / 7 89 - 1234</a:t>
            </a:r>
            <a:endParaRPr lang="en-US"/>
          </a:p>
        </p:txBody>
      </p:sp>
      <p:sp>
        <p:nvSpPr>
          <p:cNvPr id="21" name="Name"/>
          <p:cNvSpPr>
            <a:spLocks noGrp="1"/>
          </p:cNvSpPr>
          <p:nvPr>
            <p:ph type="body" sz="quarter" idx="23" hasCustomPrompt="1"/>
          </p:nvPr>
        </p:nvSpPr>
        <p:spPr>
          <a:xfrm>
            <a:off x="3749037" y="2420625"/>
            <a:ext cx="2665735" cy="252000"/>
          </a:xfrm>
        </p:spPr>
        <p:txBody>
          <a:bodyPr>
            <a:normAutofit/>
          </a:bodyPr>
          <a:lstStyle>
            <a:lvl1pPr marL="0" indent="0">
              <a:buNone/>
              <a:defRPr sz="1200" b="0">
                <a:solidFill>
                  <a:srgbClr val="2E3135"/>
                </a:solidFill>
              </a:defRPr>
            </a:lvl1pPr>
          </a:lstStyle>
          <a:p>
            <a:pPr lvl="0"/>
            <a:r>
              <a:rPr lang="de-DE"/>
              <a:t>name@sms-digital.com</a:t>
            </a:r>
            <a:endParaRPr lang="en-US"/>
          </a:p>
        </p:txBody>
      </p:sp>
      <p:sp>
        <p:nvSpPr>
          <p:cNvPr id="22" name="Name"/>
          <p:cNvSpPr>
            <a:spLocks noGrp="1"/>
          </p:cNvSpPr>
          <p:nvPr>
            <p:ph type="body" sz="quarter" idx="24" hasCustomPrompt="1"/>
          </p:nvPr>
        </p:nvSpPr>
        <p:spPr>
          <a:xfrm>
            <a:off x="3749036" y="2773045"/>
            <a:ext cx="2665735" cy="252000"/>
          </a:xfrm>
        </p:spPr>
        <p:txBody>
          <a:bodyPr>
            <a:normAutofit/>
          </a:bodyPr>
          <a:lstStyle>
            <a:lvl1pPr marL="0" indent="0">
              <a:buNone/>
              <a:defRPr sz="1200" b="0">
                <a:solidFill>
                  <a:srgbClr val="2E3135"/>
                </a:solidFill>
              </a:defRPr>
            </a:lvl1pPr>
          </a:lstStyle>
          <a:p>
            <a:pPr lvl="0"/>
            <a:r>
              <a:rPr lang="de-DE"/>
              <a:t>https://my.sms-group.com</a:t>
            </a:r>
            <a:endParaRPr lang="en-US"/>
          </a:p>
        </p:txBody>
      </p:sp>
      <p:sp>
        <p:nvSpPr>
          <p:cNvPr id="23" name="Textfeld 22"/>
          <p:cNvSpPr txBox="1"/>
          <p:nvPr/>
        </p:nvSpPr>
        <p:spPr>
          <a:xfrm>
            <a:off x="3704588" y="1310518"/>
            <a:ext cx="2710183" cy="646331"/>
          </a:xfrm>
          <a:prstGeom prst="rect">
            <a:avLst/>
          </a:prstGeom>
          <a:noFill/>
        </p:spPr>
        <p:txBody>
          <a:bodyPr wrap="square" rtlCol="0">
            <a:spAutoFit/>
          </a:bodyPr>
          <a:lstStyle/>
          <a:p>
            <a:r>
              <a:rPr lang="de-DE" sz="1200" b="1" err="1">
                <a:solidFill>
                  <a:srgbClr val="2E3135"/>
                </a:solidFill>
              </a:rPr>
              <a:t>Please</a:t>
            </a:r>
            <a:r>
              <a:rPr lang="de-DE" sz="1200" b="1" baseline="0">
                <a:solidFill>
                  <a:srgbClr val="2E3135"/>
                </a:solidFill>
              </a:rPr>
              <a:t> </a:t>
            </a:r>
            <a:r>
              <a:rPr lang="de-DE" sz="1200" b="1" baseline="0" err="1">
                <a:solidFill>
                  <a:srgbClr val="2E3135"/>
                </a:solidFill>
              </a:rPr>
              <a:t>contact</a:t>
            </a:r>
            <a:r>
              <a:rPr lang="de-DE" sz="1200" b="1" baseline="0">
                <a:solidFill>
                  <a:srgbClr val="2E3135"/>
                </a:solidFill>
              </a:rPr>
              <a:t> </a:t>
            </a:r>
            <a:r>
              <a:rPr lang="de-DE" sz="1200" b="1" baseline="0" err="1">
                <a:solidFill>
                  <a:srgbClr val="2E3135"/>
                </a:solidFill>
              </a:rPr>
              <a:t>me</a:t>
            </a:r>
            <a:r>
              <a:rPr lang="de-DE" sz="1200" b="1" baseline="0">
                <a:solidFill>
                  <a:srgbClr val="2E3135"/>
                </a:solidFill>
              </a:rPr>
              <a:t> for </a:t>
            </a:r>
            <a:r>
              <a:rPr lang="de-DE" sz="1200" b="1" baseline="0" err="1">
                <a:solidFill>
                  <a:srgbClr val="2E3135"/>
                </a:solidFill>
              </a:rPr>
              <a:t>further</a:t>
            </a:r>
            <a:r>
              <a:rPr lang="de-DE" sz="1200" b="1" baseline="0">
                <a:solidFill>
                  <a:srgbClr val="2E3135"/>
                </a:solidFill>
              </a:rPr>
              <a:t> </a:t>
            </a:r>
            <a:r>
              <a:rPr lang="de-DE" sz="1200" b="1" baseline="0" err="1">
                <a:solidFill>
                  <a:srgbClr val="2E3135"/>
                </a:solidFill>
              </a:rPr>
              <a:t>information</a:t>
            </a:r>
            <a:r>
              <a:rPr lang="de-DE" sz="1200" b="1" baseline="0">
                <a:solidFill>
                  <a:srgbClr val="2E3135"/>
                </a:solidFill>
              </a:rPr>
              <a:t> </a:t>
            </a:r>
            <a:r>
              <a:rPr lang="de-DE" sz="1200" b="1" baseline="0" err="1">
                <a:solidFill>
                  <a:srgbClr val="2E3135"/>
                </a:solidFill>
              </a:rPr>
              <a:t>or</a:t>
            </a:r>
            <a:r>
              <a:rPr lang="de-DE" sz="1200" b="1" baseline="0">
                <a:solidFill>
                  <a:srgbClr val="2E3135"/>
                </a:solidFill>
              </a:rPr>
              <a:t> a personal </a:t>
            </a:r>
            <a:r>
              <a:rPr lang="de-DE" sz="1200" b="1" baseline="0" err="1">
                <a:solidFill>
                  <a:srgbClr val="2E3135"/>
                </a:solidFill>
              </a:rPr>
              <a:t>meeting</a:t>
            </a:r>
            <a:endParaRPr lang="de-DE" sz="1200" b="1">
              <a:solidFill>
                <a:srgbClr val="2E3135"/>
              </a:solidFill>
            </a:endParaRPr>
          </a:p>
        </p:txBody>
      </p:sp>
      <p:sp>
        <p:nvSpPr>
          <p:cNvPr id="24" name="Textfeld 23"/>
          <p:cNvSpPr txBox="1"/>
          <p:nvPr/>
        </p:nvSpPr>
        <p:spPr>
          <a:xfrm>
            <a:off x="8775382" y="5610219"/>
            <a:ext cx="3261043" cy="73866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700" i="1"/>
              <a:t>The information provided in this presentation contains a general description of the performance characteristics of the products concerned. The actual products may not always have these characteristics as described and, in particular, these may change as a result of further development of the</a:t>
            </a:r>
            <a:r>
              <a:rPr lang="en-US" sz="700" i="1" baseline="0"/>
              <a:t> </a:t>
            </a:r>
            <a:r>
              <a:rPr lang="en-US" sz="700" i="1"/>
              <a:t>products.</a:t>
            </a:r>
            <a:br>
              <a:rPr lang="en-US" sz="700" i="1"/>
            </a:br>
            <a:r>
              <a:rPr lang="en-US" sz="700" i="1"/>
              <a:t>The provision of this information is not intended to have and will not have legal effect.</a:t>
            </a:r>
            <a:endParaRPr lang="de-DE" sz="700" i="1"/>
          </a:p>
        </p:txBody>
      </p:sp>
      <p:sp>
        <p:nvSpPr>
          <p:cNvPr id="31" name="Bildplatzhalter 30"/>
          <p:cNvSpPr>
            <a:spLocks noGrp="1"/>
          </p:cNvSpPr>
          <p:nvPr>
            <p:ph type="pic" sz="quarter" idx="25"/>
          </p:nvPr>
        </p:nvSpPr>
        <p:spPr>
          <a:xfrm>
            <a:off x="8380970" y="1243653"/>
            <a:ext cx="1866900" cy="2327275"/>
          </a:xfrm>
        </p:spPr>
        <p:txBody>
          <a:bodyPr/>
          <a:lstStyle>
            <a:lvl1pPr marL="0" indent="0">
              <a:buNone/>
              <a:defRPr/>
            </a:lvl1pPr>
          </a:lstStyle>
          <a:p>
            <a:r>
              <a:rPr lang="de-DE"/>
              <a:t>Bild durch Klicken auf Symbol hinzufügen</a:t>
            </a:r>
          </a:p>
        </p:txBody>
      </p:sp>
      <p:sp>
        <p:nvSpPr>
          <p:cNvPr id="44" name="Textplatzhalter 7">
            <a:extLst>
              <a:ext uri="{FF2B5EF4-FFF2-40B4-BE49-F238E27FC236}">
                <a16:creationId xmlns:a16="http://schemas.microsoft.com/office/drawing/2014/main" id="{E4541429-0114-5148-AF62-CFF6247180DE}"/>
              </a:ext>
            </a:extLst>
          </p:cNvPr>
          <p:cNvSpPr>
            <a:spLocks noGrp="1"/>
          </p:cNvSpPr>
          <p:nvPr>
            <p:ph type="body" sz="quarter" idx="14"/>
          </p:nvPr>
        </p:nvSpPr>
        <p:spPr>
          <a:xfrm>
            <a:off x="171768" y="6670950"/>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45" name="Textplatzhalter 7">
            <a:extLst>
              <a:ext uri="{FF2B5EF4-FFF2-40B4-BE49-F238E27FC236}">
                <a16:creationId xmlns:a16="http://schemas.microsoft.com/office/drawing/2014/main" id="{B0063078-71B6-FD45-BEFF-2BE97E419827}"/>
              </a:ext>
            </a:extLst>
          </p:cNvPr>
          <p:cNvSpPr>
            <a:spLocks noGrp="1"/>
          </p:cNvSpPr>
          <p:nvPr>
            <p:ph type="body" sz="quarter" idx="26"/>
          </p:nvPr>
        </p:nvSpPr>
        <p:spPr>
          <a:xfrm>
            <a:off x="4259263" y="6670950"/>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46" name="Datumsplatzhalter 21">
            <a:extLst>
              <a:ext uri="{FF2B5EF4-FFF2-40B4-BE49-F238E27FC236}">
                <a16:creationId xmlns:a16="http://schemas.microsoft.com/office/drawing/2014/main" id="{F8074403-4021-FE4F-B8FA-8EE89491DE01}"/>
              </a:ext>
            </a:extLst>
          </p:cNvPr>
          <p:cNvSpPr>
            <a:spLocks noGrp="1"/>
          </p:cNvSpPr>
          <p:nvPr>
            <p:ph type="dt" sz="half" idx="2"/>
          </p:nvPr>
        </p:nvSpPr>
        <p:spPr>
          <a:xfrm>
            <a:off x="8183563" y="6487177"/>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47" name="Fußzeilenplatzhalter 22">
            <a:extLst>
              <a:ext uri="{FF2B5EF4-FFF2-40B4-BE49-F238E27FC236}">
                <a16:creationId xmlns:a16="http://schemas.microsoft.com/office/drawing/2014/main" id="{7E099C75-79CB-274E-A58F-93A3CDC6AC5B}"/>
              </a:ext>
            </a:extLst>
          </p:cNvPr>
          <p:cNvSpPr>
            <a:spLocks noGrp="1"/>
          </p:cNvSpPr>
          <p:nvPr>
            <p:ph type="ftr" sz="quarter" idx="3"/>
          </p:nvPr>
        </p:nvSpPr>
        <p:spPr>
          <a:xfrm>
            <a:off x="169863" y="6488131"/>
            <a:ext cx="3852862" cy="180000"/>
          </a:xfrm>
          <a:prstGeom prst="rect">
            <a:avLst/>
          </a:prstGeom>
        </p:spPr>
        <p:txBody>
          <a:bodyPr vert="horz" lIns="0" tIns="45720" rIns="91440" bIns="45720" rtlCol="0" anchor="ctr"/>
          <a:lstStyle>
            <a:lvl1pPr>
              <a:defRPr lang="de-DE" sz="800">
                <a:solidFill>
                  <a:schemeClr val="tx1"/>
                </a:solidFill>
              </a:defRPr>
            </a:lvl1pPr>
          </a:lstStyle>
          <a:p>
            <a:endParaRPr lang="en-US"/>
          </a:p>
        </p:txBody>
      </p:sp>
      <p:sp>
        <p:nvSpPr>
          <p:cNvPr id="48" name="Foliennummernplatzhalter 23">
            <a:extLst>
              <a:ext uri="{FF2B5EF4-FFF2-40B4-BE49-F238E27FC236}">
                <a16:creationId xmlns:a16="http://schemas.microsoft.com/office/drawing/2014/main" id="{F00552CF-799A-E54F-BFF9-E3221FEE76F7}"/>
              </a:ext>
            </a:extLst>
          </p:cNvPr>
          <p:cNvSpPr>
            <a:spLocks noGrp="1"/>
          </p:cNvSpPr>
          <p:nvPr>
            <p:ph type="sldNum" sz="quarter" idx="4"/>
          </p:nvPr>
        </p:nvSpPr>
        <p:spPr>
          <a:xfrm>
            <a:off x="11581285" y="6487177"/>
            <a:ext cx="455140" cy="180000"/>
          </a:xfrm>
          <a:prstGeom prst="rect">
            <a:avLst/>
          </a:prstGeom>
        </p:spPr>
        <p:txBody>
          <a:bodyPr vert="horz" lIns="91440" tIns="45720" rIns="0" bIns="45720" rtlCol="0" anchor="ctr"/>
          <a:lstStyle>
            <a:lvl1pPr algn="r">
              <a:defRPr lang="de-DE" sz="800" smtClean="0">
                <a:solidFill>
                  <a:schemeClr val="tx1"/>
                </a:solidFill>
              </a:defRPr>
            </a:lvl1pPr>
          </a:lstStyle>
          <a:p>
            <a:fld id="{1A1CD5F1-6BE1-4B47-B1DB-C68D1FA37F18}" type="slidenum">
              <a:rPr lang="en-US" smtClean="0"/>
              <a:t>‹#›</a:t>
            </a:fld>
            <a:endParaRPr lang="en-US"/>
          </a:p>
        </p:txBody>
      </p:sp>
      <p:pic>
        <p:nvPicPr>
          <p:cNvPr id="49" name="Bild 11">
            <a:extLst>
              <a:ext uri="{FF2B5EF4-FFF2-40B4-BE49-F238E27FC236}">
                <a16:creationId xmlns:a16="http://schemas.microsoft.com/office/drawing/2014/main" id="{42EADBBD-9CB3-7B41-9946-8ED1DDAA544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pic>
        <p:nvPicPr>
          <p:cNvPr id="50" name="Grafik 49">
            <a:extLst>
              <a:ext uri="{FF2B5EF4-FFF2-40B4-BE49-F238E27FC236}">
                <a16:creationId xmlns:a16="http://schemas.microsoft.com/office/drawing/2014/main" id="{F5E6C187-2D73-EF4E-A8DD-8A80129F4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8748" y="258034"/>
            <a:ext cx="1548955" cy="309791"/>
          </a:xfrm>
          <a:prstGeom prst="rect">
            <a:avLst/>
          </a:prstGeom>
        </p:spPr>
      </p:pic>
    </p:spTree>
    <p:extLst>
      <p:ext uri="{BB962C8B-B14F-4D97-AF65-F5344CB8AC3E}">
        <p14:creationId xmlns:p14="http://schemas.microsoft.com/office/powerpoint/2010/main" val="37085810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ontent, empty">
    <p:spTree>
      <p:nvGrpSpPr>
        <p:cNvPr id="1" name=""/>
        <p:cNvGrpSpPr/>
        <p:nvPr/>
      </p:nvGrpSpPr>
      <p:grpSpPr>
        <a:xfrm>
          <a:off x="0" y="0"/>
          <a:ext cx="0" cy="0"/>
          <a:chOff x="0" y="0"/>
          <a:chExt cx="0" cy="0"/>
        </a:xfrm>
      </p:grpSpPr>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rgbClr val="2E3135"/>
                </a:solidFill>
              </a:rPr>
              <a:t>All rights reserved </a:t>
            </a:r>
          </a:p>
        </p:txBody>
      </p:sp>
      <p:sp>
        <p:nvSpPr>
          <p:cNvPr id="10"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rgbClr val="2E3135"/>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a:t>Formatvorlagen des Textmasters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marL="0" indent="0">
              <a:buNone/>
              <a:defRPr sz="800" b="0">
                <a:solidFill>
                  <a:srgbClr val="2E3135"/>
                </a:solidFill>
              </a:defRPr>
            </a:lvl1pPr>
          </a:lstStyle>
          <a:p>
            <a:pPr lvl="0"/>
            <a:r>
              <a:rPr lang="de-DE"/>
              <a:t>Formatvorlagen des Textmasters bearbeiten</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rgbClr val="2E3135"/>
                </a:solidFill>
              </a:defRPr>
            </a:lvl1pPr>
          </a:lstStyle>
          <a:p>
            <a:fld id="{44043744-42FE-4892-90BA-7087481EB81E}" type="slidenum">
              <a:rPr lang="de-DE" smtClean="0"/>
              <a:pPr/>
              <a:t>‹#›</a:t>
            </a:fld>
            <a:endParaRPr lang="de-DE"/>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rgbClr val="2E3135"/>
                </a:solidFill>
              </a:defRPr>
            </a:lvl1pPr>
          </a:lstStyle>
          <a:p>
            <a:fld id="{468C6882-6C92-41AE-9C2B-60DCC9885B91}" type="datetime4">
              <a:rPr lang="de-DE" smtClean="0"/>
              <a:t>15. August 2021</a:t>
            </a:fld>
            <a:endParaRPr lang="de-DE"/>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rgbClr val="2E3135"/>
                </a:solidFill>
              </a:defRPr>
            </a:lvl1pPr>
          </a:lstStyle>
          <a:p>
            <a:r>
              <a:rPr lang="de-DE"/>
              <a:t>SMS digital - Solution Portoflio</a:t>
            </a:r>
          </a:p>
        </p:txBody>
      </p:sp>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18" name="Bild 3" descr="SMS_Logo_PP2.pdf"/>
          <p:cNvPicPr>
            <a:picLocks noChangeAspect="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19"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rgbClr val="2E3135"/>
                </a:solidFill>
              </a:rPr>
              <a:t>© </a:t>
            </a:r>
          </a:p>
        </p:txBody>
      </p:sp>
      <p:pic>
        <p:nvPicPr>
          <p:cNvPr id="20" name="Bild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r Verbinder 13"/>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7780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empty">
    <p:spTree>
      <p:nvGrpSpPr>
        <p:cNvPr id="1" name=""/>
        <p:cNvGrpSpPr/>
        <p:nvPr/>
      </p:nvGrpSpPr>
      <p:grpSpPr>
        <a:xfrm>
          <a:off x="0" y="0"/>
          <a:ext cx="0" cy="0"/>
          <a:chOff x="0" y="0"/>
          <a:chExt cx="0" cy="0"/>
        </a:xfrm>
      </p:grpSpPr>
      <p:sp>
        <p:nvSpPr>
          <p:cNvPr id="15" name="Titelplatzhalter"/>
          <p:cNvSpPr>
            <a:spLocks noGrp="1"/>
          </p:cNvSpPr>
          <p:nvPr>
            <p:ph type="title"/>
          </p:nvPr>
        </p:nvSpPr>
        <p:spPr bwMode="auto">
          <a:xfrm>
            <a:off x="336000" y="378000"/>
            <a:ext cx="9120000" cy="602729"/>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20" name="Bild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82700" y="418227"/>
            <a:ext cx="1781425" cy="234000"/>
          </a:xfrm>
          <a:prstGeom prst="rect">
            <a:avLst/>
          </a:prstGeom>
        </p:spPr>
      </p:pic>
      <p:sp>
        <p:nvSpPr>
          <p:cNvPr id="3" name="Inhaltsplatzhalter 2"/>
          <p:cNvSpPr>
            <a:spLocks noGrp="1"/>
          </p:cNvSpPr>
          <p:nvPr>
            <p:ph sz="quarter" idx="15"/>
          </p:nvPr>
        </p:nvSpPr>
        <p:spPr>
          <a:xfrm>
            <a:off x="336551" y="1197013"/>
            <a:ext cx="11518900" cy="123110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1"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800" smtClean="0">
                <a:solidFill>
                  <a:schemeClr val="tx1"/>
                </a:solidFill>
              </a:defRPr>
            </a:lvl1pPr>
          </a:lstStyle>
          <a:p>
            <a:fld id="{44043744-42FE-4892-90BA-7087481EB81E}" type="slidenum">
              <a:rPr lang="en-US" noProof="0" smtClean="0"/>
              <a:pPr/>
              <a:t>‹#›</a:t>
            </a:fld>
            <a:endParaRPr lang="en-US" noProof="0"/>
          </a:p>
        </p:txBody>
      </p:sp>
      <p:sp>
        <p:nvSpPr>
          <p:cNvPr id="32"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800" smtClean="0">
                <a:solidFill>
                  <a:schemeClr val="tx1"/>
                </a:solidFill>
              </a:defRPr>
            </a:lvl1pPr>
          </a:lstStyle>
          <a:p>
            <a:r>
              <a:rPr lang="en-US"/>
              <a:t>May 20, 2020</a:t>
            </a:r>
          </a:p>
        </p:txBody>
      </p:sp>
      <p:sp>
        <p:nvSpPr>
          <p:cNvPr id="33"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800">
                <a:solidFill>
                  <a:schemeClr val="tx1"/>
                </a:solidFill>
              </a:defRPr>
            </a:lvl1pPr>
          </a:lstStyle>
          <a:p>
            <a:r>
              <a:rPr lang="en-US"/>
              <a:t>"CUSTOMER NAME" – MES 4.0</a:t>
            </a:r>
          </a:p>
        </p:txBody>
      </p:sp>
      <p:pic>
        <p:nvPicPr>
          <p:cNvPr id="34" name="Bild 3" descr="SMS_Logo_PP2.pdf"/>
          <p:cNvPicPr>
            <a:picLocks noChangeAspect="1"/>
          </p:cNvPicPr>
          <p:nvPr userDrawn="1"/>
        </p:nvPicPr>
        <p:blipFill rotWithShape="1">
          <a:blip r:embed="rId3" cstate="email">
            <a:extLst>
              <a:ext uri="{28A0092B-C50C-407E-A947-70E740481C1C}">
                <a14:useLocalDpi xmlns:a14="http://schemas.microsoft.com/office/drawing/2010/main"/>
              </a:ext>
            </a:extLst>
          </a:blip>
          <a:srcRect l="11804" t="24520" r="11781" b="19218"/>
          <a:stretch/>
        </p:blipFill>
        <p:spPr>
          <a:xfrm>
            <a:off x="10812119" y="6705001"/>
            <a:ext cx="1051251" cy="108000"/>
          </a:xfrm>
          <a:prstGeom prst="rect">
            <a:avLst/>
          </a:prstGeom>
        </p:spPr>
      </p:pic>
      <p:sp>
        <p:nvSpPr>
          <p:cNvPr id="35" name="Copyright"/>
          <p:cNvSpPr txBox="1"/>
          <p:nvPr userDrawn="1"/>
        </p:nvSpPr>
        <p:spPr bwMode="gray">
          <a:xfrm>
            <a:off x="10656508" y="6661094"/>
            <a:ext cx="1535493" cy="195814"/>
          </a:xfrm>
          <a:prstGeom prst="rect">
            <a:avLst/>
          </a:prstGeom>
        </p:spPr>
        <p:txBody>
          <a:bodyPr vert="horz" wrap="squar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noProof="0">
                <a:solidFill>
                  <a:schemeClr val="tx1"/>
                </a:solidFill>
              </a:rPr>
              <a:t>© </a:t>
            </a:r>
          </a:p>
        </p:txBody>
      </p:sp>
      <p:cxnSp>
        <p:nvCxnSpPr>
          <p:cNvPr id="36" name="Gerader Verbinder 34"/>
          <p:cNvCxnSpPr/>
          <p:nvPr userDrawn="1"/>
        </p:nvCxnSpPr>
        <p:spPr>
          <a:xfrm>
            <a:off x="-1601" y="6479468"/>
            <a:ext cx="12193601"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4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155575" y="258034"/>
            <a:ext cx="10026393" cy="623416"/>
          </a:xfrm>
        </p:spPr>
        <p:txBody>
          <a:bodyPr/>
          <a:lstStyle/>
          <a:p>
            <a:r>
              <a:rPr lang="de-DE"/>
              <a:t>Mastertitelformat bearbeiten</a:t>
            </a:r>
          </a:p>
        </p:txBody>
      </p:sp>
      <p:sp>
        <p:nvSpPr>
          <p:cNvPr id="3" name="Datumsplatzhalter 2"/>
          <p:cNvSpPr>
            <a:spLocks noGrp="1"/>
          </p:cNvSpPr>
          <p:nvPr>
            <p:ph type="dt" sz="half" idx="10"/>
          </p:nvPr>
        </p:nvSpPr>
        <p:spPr>
          <a:xfrm>
            <a:off x="8183563" y="6472248"/>
            <a:ext cx="2743200" cy="180000"/>
          </a:xfrm>
        </p:spPr>
        <p:txBody>
          <a:bodyPr/>
          <a:lstStyle/>
          <a:p>
            <a:fld id="{660D83D5-DFA4-7A41-A438-A0F5FBF3A811}" type="datetime1">
              <a:rPr lang="de-DE" smtClean="0"/>
              <a:t>15.08.2021</a:t>
            </a:fld>
            <a:endParaRPr lang="de-DE"/>
          </a:p>
        </p:txBody>
      </p:sp>
      <p:sp>
        <p:nvSpPr>
          <p:cNvPr id="4" name="Fußzeilenplatzhalter 3"/>
          <p:cNvSpPr>
            <a:spLocks noGrp="1"/>
          </p:cNvSpPr>
          <p:nvPr>
            <p:ph type="ftr" sz="quarter" idx="11"/>
          </p:nvPr>
        </p:nvSpPr>
        <p:spPr>
          <a:xfrm>
            <a:off x="161109" y="6491307"/>
            <a:ext cx="3852862" cy="180000"/>
          </a:xfrm>
        </p:spPr>
        <p:txBody>
          <a:bodyPr/>
          <a:lstStyle/>
          <a:p>
            <a:r>
              <a:rPr lang="de-DE"/>
              <a:t>Erdemir Steel</a:t>
            </a:r>
          </a:p>
        </p:txBody>
      </p:sp>
      <p:sp>
        <p:nvSpPr>
          <p:cNvPr id="5" name="Foliennummernplatzhalter 4"/>
          <p:cNvSpPr>
            <a:spLocks noGrp="1"/>
          </p:cNvSpPr>
          <p:nvPr>
            <p:ph type="sldNum" sz="quarter" idx="12"/>
          </p:nvPr>
        </p:nvSpPr>
        <p:spPr>
          <a:xfrm>
            <a:off x="11570998" y="6474416"/>
            <a:ext cx="455140" cy="180000"/>
          </a:xfrm>
        </p:spPr>
        <p:txBody>
          <a:bodyPr rIns="0"/>
          <a:lstStyle/>
          <a:p>
            <a:fld id="{37498B80-49EA-D94D-A266-A78F1707860E}" type="slidenum">
              <a:rPr lang="de-DE" smtClean="0"/>
              <a:t>‹#›</a:t>
            </a:fld>
            <a:endParaRPr lang="de-DE"/>
          </a:p>
        </p:txBody>
      </p:sp>
      <p:sp>
        <p:nvSpPr>
          <p:cNvPr id="6" name="Textplatzhalter 7"/>
          <p:cNvSpPr>
            <a:spLocks noGrp="1"/>
          </p:cNvSpPr>
          <p:nvPr>
            <p:ph type="body" sz="quarter" idx="13"/>
          </p:nvPr>
        </p:nvSpPr>
        <p:spPr>
          <a:xfrm>
            <a:off x="161109" y="6679052"/>
            <a:ext cx="3852862" cy="180000"/>
          </a:xfrm>
        </p:spPr>
        <p:txBody>
          <a:bodyPr lIns="0">
            <a:normAutofit/>
          </a:bodyPr>
          <a:lstStyle>
            <a:lvl1pPr marL="0" indent="0">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7" name="Textplatzhalter 7"/>
          <p:cNvSpPr>
            <a:spLocks noGrp="1"/>
          </p:cNvSpPr>
          <p:nvPr>
            <p:ph type="body" sz="quarter" idx="14"/>
          </p:nvPr>
        </p:nvSpPr>
        <p:spPr>
          <a:xfrm>
            <a:off x="4259263" y="6679052"/>
            <a:ext cx="3744912" cy="180000"/>
          </a:xfrm>
        </p:spPr>
        <p:txBody>
          <a:bodyPr>
            <a:normAutofit/>
          </a:bodyPr>
          <a:lstStyle>
            <a:lvl1pPr marL="0" indent="0" algn="r">
              <a:buNone/>
              <a:defRPr sz="800">
                <a:solidFill>
                  <a:schemeClr val="tx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de-DE"/>
              <a:t>Mastertextformat bearbeiten</a:t>
            </a:r>
          </a:p>
        </p:txBody>
      </p:sp>
      <p:sp>
        <p:nvSpPr>
          <p:cNvPr id="13" name="Inhaltsplatzhalter 12"/>
          <p:cNvSpPr>
            <a:spLocks noGrp="1"/>
          </p:cNvSpPr>
          <p:nvPr>
            <p:ph sz="quarter" idx="15"/>
          </p:nvPr>
        </p:nvSpPr>
        <p:spPr>
          <a:xfrm>
            <a:off x="161109" y="1089025"/>
            <a:ext cx="11701462" cy="52197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12" name="Bild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9967" y="701450"/>
            <a:ext cx="1027745" cy="180000"/>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2495" y="258034"/>
            <a:ext cx="1565217" cy="216000"/>
          </a:xfrm>
          <a:prstGeom prst="rect">
            <a:avLst/>
          </a:prstGeom>
        </p:spPr>
      </p:pic>
    </p:spTree>
    <p:extLst>
      <p:ext uri="{BB962C8B-B14F-4D97-AF65-F5344CB8AC3E}">
        <p14:creationId xmlns:p14="http://schemas.microsoft.com/office/powerpoint/2010/main" val="610522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56495312-E893-4B8E-A8BA-99FAED5BF785}" type="datetime1">
              <a:rPr lang="de-DE" smtClean="0"/>
              <a:t>15.08.2021</a:t>
            </a:fld>
            <a:endParaRPr lang="de-DE"/>
          </a:p>
        </p:txBody>
      </p:sp>
      <p:sp>
        <p:nvSpPr>
          <p:cNvPr id="4" name="Footer Placeholder 3"/>
          <p:cNvSpPr>
            <a:spLocks noGrp="1"/>
          </p:cNvSpPr>
          <p:nvPr>
            <p:ph type="ftr" sz="quarter" idx="11"/>
          </p:nvPr>
        </p:nvSpPr>
        <p:spPr/>
        <p:txBody>
          <a:bodyPr/>
          <a:lstStyle/>
          <a:p>
            <a:r>
              <a:rPr lang="en-US"/>
              <a:t>Digitalization Concept for SDI Buffalo / CSP Plant</a:t>
            </a:r>
            <a:endParaRPr lang="de-DE"/>
          </a:p>
        </p:txBody>
      </p:sp>
      <p:sp>
        <p:nvSpPr>
          <p:cNvPr id="5" name="Slide Number Placeholder 4"/>
          <p:cNvSpPr>
            <a:spLocks noGrp="1"/>
          </p:cNvSpPr>
          <p:nvPr>
            <p:ph type="sldNum" sz="quarter" idx="12"/>
          </p:nvPr>
        </p:nvSpPr>
        <p:spPr/>
        <p:txBody>
          <a:bodyPr/>
          <a:lstStyle/>
          <a:p>
            <a:fld id="{79038AB5-25D5-45A0-BFA6-A6AB676AD137}" type="slidenum">
              <a:rPr lang="de-DE" smtClean="0"/>
              <a:pPr/>
              <a:t>‹#›</a:t>
            </a:fld>
            <a:endParaRPr lang="de-DE"/>
          </a:p>
        </p:txBody>
      </p:sp>
      <p:pic>
        <p:nvPicPr>
          <p:cNvPr id="6" name="Bild 11">
            <a:extLst>
              <a:ext uri="{FF2B5EF4-FFF2-40B4-BE49-F238E27FC236}">
                <a16:creationId xmlns:a16="http://schemas.microsoft.com/office/drawing/2014/main" id="{73046968-D293-E746-80AF-90E032DA27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9680" y="701450"/>
            <a:ext cx="1027745" cy="180000"/>
          </a:xfrm>
          <a:prstGeom prst="rect">
            <a:avLst/>
          </a:prstGeom>
        </p:spPr>
      </p:pic>
      <p:pic>
        <p:nvPicPr>
          <p:cNvPr id="7" name="Grafik 6">
            <a:extLst>
              <a:ext uri="{FF2B5EF4-FFF2-40B4-BE49-F238E27FC236}">
                <a16:creationId xmlns:a16="http://schemas.microsoft.com/office/drawing/2014/main" id="{31511C54-69DF-7C48-ABBB-29DF5D429E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8748" y="258034"/>
            <a:ext cx="1548955" cy="309791"/>
          </a:xfrm>
          <a:prstGeom prst="rect">
            <a:avLst/>
          </a:prstGeom>
        </p:spPr>
      </p:pic>
    </p:spTree>
    <p:extLst>
      <p:ext uri="{BB962C8B-B14F-4D97-AF65-F5344CB8AC3E}">
        <p14:creationId xmlns:p14="http://schemas.microsoft.com/office/powerpoint/2010/main" val="55097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grid">
    <p:spTree>
      <p:nvGrpSpPr>
        <p:cNvPr id="1" name=""/>
        <p:cNvGrpSpPr/>
        <p:nvPr/>
      </p:nvGrpSpPr>
      <p:grpSpPr>
        <a:xfrm>
          <a:off x="0" y="0"/>
          <a:ext cx="0" cy="0"/>
          <a:chOff x="0" y="0"/>
          <a:chExt cx="0" cy="0"/>
        </a:xfrm>
      </p:grpSpPr>
      <p:sp>
        <p:nvSpPr>
          <p:cNvPr id="31" name="Copyright"/>
          <p:cNvSpPr txBox="1"/>
          <p:nvPr userDrawn="1"/>
        </p:nvSpPr>
        <p:spPr bwMode="gray">
          <a:xfrm>
            <a:off x="11092758" y="6661094"/>
            <a:ext cx="1099243"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r">
              <a:spcAft>
                <a:spcPts val="0"/>
              </a:spcAft>
            </a:pPr>
            <a:r>
              <a:rPr lang="en-US" sz="800">
                <a:solidFill>
                  <a:schemeClr val="accent4"/>
                </a:solidFill>
              </a:rPr>
              <a:t>© SMS group GmbH</a:t>
            </a:r>
          </a:p>
        </p:txBody>
      </p:sp>
      <p:sp>
        <p:nvSpPr>
          <p:cNvPr id="32"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pPr lvl="0" algn="l">
              <a:spcAft>
                <a:spcPts val="0"/>
              </a:spcAft>
            </a:pPr>
            <a:r>
              <a:rPr lang="en-US" sz="800">
                <a:solidFill>
                  <a:schemeClr val="accent4"/>
                </a:solidFill>
              </a:rPr>
              <a:t>All rights reserved </a:t>
            </a:r>
          </a:p>
        </p:txBody>
      </p:sp>
      <p:grpSp>
        <p:nvGrpSpPr>
          <p:cNvPr id="2" name="Layout grid"/>
          <p:cNvGrpSpPr/>
          <p:nvPr userDrawn="1"/>
        </p:nvGrpSpPr>
        <p:grpSpPr bwMode="auto">
          <a:xfrm>
            <a:off x="334435" y="756000"/>
            <a:ext cx="11521567" cy="5508000"/>
            <a:chOff x="250825" y="756000"/>
            <a:chExt cx="8641175" cy="5508000"/>
          </a:xfrm>
        </p:grpSpPr>
        <p:grpSp>
          <p:nvGrpSpPr>
            <p:cNvPr id="11" name="Gruppieren 10"/>
            <p:cNvGrpSpPr/>
            <p:nvPr userDrawn="1"/>
          </p:nvGrpSpPr>
          <p:grpSpPr bwMode="auto">
            <a:xfrm>
              <a:off x="250825" y="1080000"/>
              <a:ext cx="8640000" cy="5184000"/>
              <a:chOff x="250825" y="1080000"/>
              <a:chExt cx="8640000" cy="5184000"/>
            </a:xfrm>
          </p:grpSpPr>
          <p:sp>
            <p:nvSpPr>
              <p:cNvPr id="12" name="Rechteck 11"/>
              <p:cNvSpPr/>
              <p:nvPr userDrawn="1"/>
            </p:nvSpPr>
            <p:spPr bwMode="auto">
              <a:xfrm>
                <a:off x="250825" y="1080000"/>
                <a:ext cx="8640000" cy="5184000"/>
              </a:xfrm>
              <a:prstGeom prst="rect">
                <a:avLst/>
              </a:prstGeom>
              <a:no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600"/>
              </a:p>
            </p:txBody>
          </p:sp>
          <p:cxnSp>
            <p:nvCxnSpPr>
              <p:cNvPr id="13" name="Gerade Verbindung 12"/>
              <p:cNvCxnSpPr/>
              <p:nvPr userDrawn="1"/>
            </p:nvCxnSpPr>
            <p:spPr bwMode="auto">
              <a:xfrm>
                <a:off x="2987675" y="1080000"/>
                <a:ext cx="0" cy="518400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auto">
              <a:xfrm>
                <a:off x="3203575" y="1080000"/>
                <a:ext cx="0" cy="518400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auto">
              <a:xfrm>
                <a:off x="5940425" y="1080000"/>
                <a:ext cx="0" cy="518400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auto">
              <a:xfrm>
                <a:off x="6156176" y="1080000"/>
                <a:ext cx="0" cy="518400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auto">
              <a:xfrm>
                <a:off x="250825" y="2664000"/>
                <a:ext cx="8640000" cy="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auto">
              <a:xfrm>
                <a:off x="250825" y="2880000"/>
                <a:ext cx="8640000" cy="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auto">
              <a:xfrm>
                <a:off x="250825" y="4464000"/>
                <a:ext cx="8640000" cy="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auto">
              <a:xfrm>
                <a:off x="250825" y="4680000"/>
                <a:ext cx="8640000" cy="0"/>
              </a:xfrm>
              <a:prstGeom prst="line">
                <a:avLst/>
              </a:prstGeom>
              <a:ln w="9525">
                <a:solidFill>
                  <a:srgbClr val="FF00FF"/>
                </a:solidFill>
                <a:prstDash val="sysDot"/>
              </a:ln>
            </p:spPr>
            <p:style>
              <a:lnRef idx="1">
                <a:schemeClr val="accent1"/>
              </a:lnRef>
              <a:fillRef idx="0">
                <a:schemeClr val="accent1"/>
              </a:fillRef>
              <a:effectRef idx="0">
                <a:schemeClr val="accent1"/>
              </a:effectRef>
              <a:fontRef idx="minor">
                <a:schemeClr val="tx1"/>
              </a:fontRef>
            </p:style>
          </p:cxnSp>
        </p:grpSp>
        <p:sp>
          <p:nvSpPr>
            <p:cNvPr id="33" name="Rechteck 32"/>
            <p:cNvSpPr/>
            <p:nvPr userDrawn="1"/>
          </p:nvSpPr>
          <p:spPr bwMode="auto">
            <a:xfrm>
              <a:off x="7272000" y="756000"/>
              <a:ext cx="1620000" cy="252000"/>
            </a:xfrm>
            <a:prstGeom prst="rect">
              <a:avLst/>
            </a:prstGeom>
            <a:pattFill prst="pct20">
              <a:fgClr>
                <a:srgbClr val="FF00FF"/>
              </a:fgClr>
              <a:bgClr>
                <a:schemeClr val="bg1"/>
              </a:bgClr>
            </a:pattFill>
            <a:ln w="952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600"/>
            </a:p>
          </p:txBody>
        </p:sp>
      </p:grpSp>
      <p:sp>
        <p:nvSpPr>
          <p:cNvPr id="21" name="Textplatzhalter 11"/>
          <p:cNvSpPr>
            <a:spLocks noGrp="1"/>
          </p:cNvSpPr>
          <p:nvPr>
            <p:ph type="body" sz="quarter" idx="14"/>
          </p:nvPr>
        </p:nvSpPr>
        <p:spPr bwMode="auto">
          <a:xfrm>
            <a:off x="4271437"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en-US"/>
              <a:t>Click to edit Master text styles</a:t>
            </a:r>
          </a:p>
        </p:txBody>
      </p:sp>
      <p:sp>
        <p:nvSpPr>
          <p:cNvPr id="22"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en-US"/>
              <a:t>Click to edit Master text styles</a:t>
            </a:r>
          </a:p>
        </p:txBody>
      </p:sp>
      <p:sp>
        <p:nvSpPr>
          <p:cNvPr id="30"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28"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D3DCFA7B-4254-465D-B538-B567FB4BCD9A}" type="datetime4">
              <a:rPr lang="en-US" smtClean="0"/>
              <a:t>August 15, 2021</a:t>
            </a:fld>
            <a:endParaRPr lang="de-DE"/>
          </a:p>
        </p:txBody>
      </p:sp>
      <p:sp>
        <p:nvSpPr>
          <p:cNvPr id="29"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cxnSp>
        <p:nvCxnSpPr>
          <p:cNvPr id="20"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pic>
        <p:nvPicPr>
          <p:cNvPr id="8" name="SMS group Logo, black" descr="Q:\CMKT-Dept\Internal\06 Sales Presentations\2016-05 SMS group Basis-Präsentation\Materialsammlung\SMS group_4C_2014.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13071" y="429048"/>
            <a:ext cx="2160000" cy="224211"/>
          </a:xfrm>
          <a:prstGeom prst="rect">
            <a:avLst/>
          </a:prstGeom>
          <a:noFill/>
          <a:extLst>
            <a:ext uri="{909E8E84-426E-40DD-AFC4-6F175D3DCCD1}">
              <a14:hiddenFill xmlns:a14="http://schemas.microsoft.com/office/drawing/2010/main">
                <a:solidFill>
                  <a:srgbClr val="FFFFFF"/>
                </a:solidFill>
              </a14:hiddenFill>
            </a:ext>
          </a:extLst>
        </p:spPr>
      </p:pic>
      <p:sp>
        <p:nvSpPr>
          <p:cNvPr id="15" name="Titelplatzhalter"/>
          <p:cNvSpPr>
            <a:spLocks noGrp="1"/>
          </p:cNvSpPr>
          <p:nvPr>
            <p:ph type="title"/>
          </p:nvPr>
        </p:nvSpPr>
        <p:spPr bwMode="auto">
          <a:xfrm>
            <a:off x="336001" y="378002"/>
            <a:ext cx="9122832" cy="615553"/>
          </a:xfrm>
          <a:prstGeom prst="rect">
            <a:avLst/>
          </a:prstGeom>
        </p:spPr>
        <p:txBody>
          <a:bodyPr vert="horz" wrap="square" lIns="0" tIns="0" rIns="108000" bIns="0" rtlCol="0" anchor="t" anchorCtr="0">
            <a:noAutofit/>
          </a:bodyPr>
          <a:lstStyle>
            <a:lvl1pPr>
              <a:defRPr>
                <a:solidFill>
                  <a:schemeClr val="tx1"/>
                </a:solidFill>
              </a:defRPr>
            </a:lvl1pPr>
          </a:lstStyle>
          <a:p>
            <a:pPr lvl="0"/>
            <a:r>
              <a:rPr lang="en-US"/>
              <a:t>Click to edit Master title style</a:t>
            </a:r>
            <a:endParaRPr lang="de-DE"/>
          </a:p>
        </p:txBody>
      </p:sp>
    </p:spTree>
    <p:extLst>
      <p:ext uri="{BB962C8B-B14F-4D97-AF65-F5344CB8AC3E}">
        <p14:creationId xmlns:p14="http://schemas.microsoft.com/office/powerpoint/2010/main" val="24759620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MSdi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161" name="think-cell Folie" r:id="rId4" imgW="259" imgH="259" progId="TCLayout.ActiveDocument.1">
                  <p:embed/>
                </p:oleObj>
              </mc:Choice>
              <mc:Fallback>
                <p:oleObj name="think-cell Folie" r:id="rId4" imgW="259" imgH="259" progId="TCLayout.ActiveDocument.1">
                  <p:embed/>
                  <p:pic>
                    <p:nvPicPr>
                      <p:cNvPr id="2" name="Objek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4" name="Copyright"/>
          <p:cNvSpPr txBox="1"/>
          <p:nvPr userDrawn="1"/>
        </p:nvSpPr>
        <p:spPr bwMode="gray">
          <a:xfrm>
            <a:off x="11357253" y="6661094"/>
            <a:ext cx="834748"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dirty="0"/>
              <a:t>© SMS </a:t>
            </a:r>
            <a:r>
              <a:rPr lang="en-US" sz="800" dirty="0" smtClean="0"/>
              <a:t>group</a:t>
            </a:r>
            <a:endParaRPr lang="en-US" sz="800" dirty="0"/>
          </a:p>
        </p:txBody>
      </p:sp>
      <p:sp>
        <p:nvSpPr>
          <p:cNvPr id="16" name="All rights reserved"/>
          <p:cNvSpPr txBox="1"/>
          <p:nvPr userDrawn="1"/>
        </p:nvSpPr>
        <p:spPr bwMode="gray">
          <a:xfrm>
            <a:off x="8208435" y="6661094"/>
            <a:ext cx="775853"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a:t>All rights reserved </a:t>
            </a:r>
          </a:p>
        </p:txBody>
      </p:sp>
      <p:sp>
        <p:nvSpPr>
          <p:cNvPr id="13" name="Foliennummernplatzhalter"/>
          <p:cNvSpPr>
            <a:spLocks noGrp="1"/>
          </p:cNvSpPr>
          <p:nvPr>
            <p:ph type="sldNum" sz="quarter" idx="4"/>
          </p:nvPr>
        </p:nvSpPr>
        <p:spPr bwMode="auto">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AF4F906D-BE3B-45B7-89DE-A8A937A0C376}"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solidFill>
                <a:srgbClr val="000000"/>
              </a:solidFill>
            </a:endParaRPr>
          </a:p>
        </p:txBody>
      </p:sp>
      <p:cxnSp>
        <p:nvCxnSpPr>
          <p:cNvPr id="9" name="Line, grey"/>
          <p:cNvCxnSpPr/>
          <p:nvPr userDrawn="1"/>
        </p:nvCxnSpPr>
        <p:spPr bwMode="auto">
          <a:xfrm>
            <a:off x="0"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0"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pic>
        <p:nvPicPr>
          <p:cNvPr id="20" name="SMS group Logo, black" descr="Q:\CMKT-Dept\Internal\06 Sales Presentations\2016-05 SMS group Basis-Präsentation\Materialsammlung\SMS group_4C_2014.emf">
            <a:extLst>
              <a:ext uri="{FF2B5EF4-FFF2-40B4-BE49-F238E27FC236}">
                <a16:creationId xmlns:a16="http://schemas.microsoft.com/office/drawing/2014/main" id="{B42BCA61-D8EF-844F-9F36-502B8D07EA74}"/>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9840217" y="271198"/>
            <a:ext cx="2057789" cy="213601"/>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 5" descr="logo.pdf">
            <a:extLst>
              <a:ext uri="{FF2B5EF4-FFF2-40B4-BE49-F238E27FC236}">
                <a16:creationId xmlns:a16="http://schemas.microsoft.com/office/drawing/2014/main" id="{05386978-0950-E843-A574-329F28197646}"/>
              </a:ext>
            </a:extLst>
          </p:cNvPr>
          <p:cNvPicPr>
            <a:picLocks noChangeAspect="1"/>
          </p:cNvPicPr>
          <p:nvPr userDrawn="1"/>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19467" t="67212" r="17488" b="10700"/>
          <a:stretch/>
        </p:blipFill>
        <p:spPr>
          <a:xfrm>
            <a:off x="5197045" y="6525344"/>
            <a:ext cx="1440521" cy="267474"/>
          </a:xfrm>
          <a:prstGeom prst="rect">
            <a:avLst/>
          </a:prstGeom>
        </p:spPr>
      </p:pic>
    </p:spTree>
    <p:extLst>
      <p:ext uri="{BB962C8B-B14F-4D97-AF65-F5344CB8AC3E}">
        <p14:creationId xmlns:p14="http://schemas.microsoft.com/office/powerpoint/2010/main" val="5819848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Content, empt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3185" name="think-cell Folie" r:id="rId4" imgW="530" imgH="528" progId="TCLayout.ActiveDocument.1">
                  <p:embed/>
                </p:oleObj>
              </mc:Choice>
              <mc:Fallback>
                <p:oleObj name="think-cell Folie" r:id="rId4" imgW="530" imgH="528" progId="TCLayout.ActiveDocument.1">
                  <p:embed/>
                  <p:pic>
                    <p:nvPicPr>
                      <p:cNvPr id="2" name="Object 1" hidden="1"/>
                      <p:cNvPicPr/>
                      <p:nvPr/>
                    </p:nvPicPr>
                    <p:blipFill>
                      <a:blip r:embed="rId5"/>
                      <a:stretch>
                        <a:fillRect/>
                      </a:stretch>
                    </p:blipFill>
                    <p:spPr>
                      <a:xfrm>
                        <a:off x="2119" y="1590"/>
                        <a:ext cx="2116" cy="1587"/>
                      </a:xfrm>
                      <a:prstGeom prst="rect">
                        <a:avLst/>
                      </a:prstGeom>
                    </p:spPr>
                  </p:pic>
                </p:oleObj>
              </mc:Fallback>
            </mc:AlternateContent>
          </a:graphicData>
        </a:graphic>
      </p:graphicFrame>
      <p:sp>
        <p:nvSpPr>
          <p:cNvPr id="15" name="Titelplatzhalter"/>
          <p:cNvSpPr>
            <a:spLocks noGrp="1"/>
          </p:cNvSpPr>
          <p:nvPr>
            <p:ph type="title"/>
          </p:nvPr>
        </p:nvSpPr>
        <p:spPr bwMode="auto">
          <a:xfrm>
            <a:off x="336001"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sp>
        <p:nvSpPr>
          <p:cNvPr id="14" name="Slide Number Placeholder 7">
            <a:extLst>
              <a:ext uri="{FF2B5EF4-FFF2-40B4-BE49-F238E27FC236}">
                <a16:creationId xmlns:a16="http://schemas.microsoft.com/office/drawing/2014/main" id="{D712C233-5B64-4A4B-A1A0-027954DE13F2}"/>
              </a:ext>
            </a:extLst>
          </p:cNvPr>
          <p:cNvSpPr>
            <a:spLocks noGrp="1"/>
          </p:cNvSpPr>
          <p:nvPr>
            <p:ph type="sldNum" sz="quarter" idx="4"/>
          </p:nvPr>
        </p:nvSpPr>
        <p:spPr>
          <a:xfrm>
            <a:off x="213360" y="6660000"/>
            <a:ext cx="2743200" cy="198001"/>
          </a:xfrm>
          <a:prstGeom prst="rect">
            <a:avLst/>
          </a:prstGeom>
        </p:spPr>
        <p:txBody>
          <a:bodyPr vert="horz" lIns="91440" tIns="45720" rIns="91440" bIns="45720" rtlCol="0" anchor="ctr"/>
          <a:lstStyle>
            <a:lvl1pPr algn="l">
              <a:defRPr sz="800">
                <a:solidFill>
                  <a:schemeClr val="tx1"/>
                </a:solidFill>
              </a:defRPr>
            </a:lvl1pPr>
          </a:lstStyle>
          <a:p>
            <a:fld id="{2224E7F4-D906-452F-B853-6012621B44DF}" type="slidenum">
              <a:rPr lang="en-GB" smtClean="0"/>
              <a:pPr/>
              <a:t>‹#›</a:t>
            </a:fld>
            <a:endParaRPr lang="en-GB" dirty="0"/>
          </a:p>
        </p:txBody>
      </p:sp>
      <p:pic>
        <p:nvPicPr>
          <p:cNvPr id="10" name="SMS group Logo, black" descr="Q:\CMKT-Dept\Internal\06 Sales Presentations\2016-05 SMS group Basis-Präsentation\Materialsammlung\SMS group_4C_2014.emf"/>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0349865" y="429048"/>
            <a:ext cx="1620422" cy="2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26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ontent, empt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4209" name="think-cell Folie" r:id="rId4" imgW="530" imgH="528" progId="TCLayout.ActiveDocument.1">
                  <p:embed/>
                </p:oleObj>
              </mc:Choice>
              <mc:Fallback>
                <p:oleObj name="think-cell Folie" r:id="rId4" imgW="530" imgH="528" progId="TCLayout.ActiveDocument.1">
                  <p:embed/>
                  <p:pic>
                    <p:nvPicPr>
                      <p:cNvPr id="2" name="Object 1" hidden="1"/>
                      <p:cNvPicPr/>
                      <p:nvPr/>
                    </p:nvPicPr>
                    <p:blipFill>
                      <a:blip r:embed="rId5"/>
                      <a:stretch>
                        <a:fillRect/>
                      </a:stretch>
                    </p:blipFill>
                    <p:spPr>
                      <a:xfrm>
                        <a:off x="2119" y="1590"/>
                        <a:ext cx="2116" cy="1587"/>
                      </a:xfrm>
                      <a:prstGeom prst="rect">
                        <a:avLst/>
                      </a:prstGeom>
                    </p:spPr>
                  </p:pic>
                </p:oleObj>
              </mc:Fallback>
            </mc:AlternateContent>
          </a:graphicData>
        </a:graphic>
      </p:graphicFrame>
      <p:sp>
        <p:nvSpPr>
          <p:cNvPr id="15" name="Titelplatzhalter"/>
          <p:cNvSpPr>
            <a:spLocks noGrp="1"/>
          </p:cNvSpPr>
          <p:nvPr>
            <p:ph type="title"/>
          </p:nvPr>
        </p:nvSpPr>
        <p:spPr bwMode="auto">
          <a:xfrm>
            <a:off x="336001"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a:t>Titelmasterformat durch Klicken bearbeiten</a:t>
            </a:r>
          </a:p>
        </p:txBody>
      </p:sp>
      <p:sp>
        <p:nvSpPr>
          <p:cNvPr id="14" name="Slide Number Placeholder 7">
            <a:extLst>
              <a:ext uri="{FF2B5EF4-FFF2-40B4-BE49-F238E27FC236}">
                <a16:creationId xmlns:a16="http://schemas.microsoft.com/office/drawing/2014/main" id="{D712C233-5B64-4A4B-A1A0-027954DE13F2}"/>
              </a:ext>
            </a:extLst>
          </p:cNvPr>
          <p:cNvSpPr>
            <a:spLocks noGrp="1"/>
          </p:cNvSpPr>
          <p:nvPr>
            <p:ph type="sldNum" sz="quarter" idx="4"/>
          </p:nvPr>
        </p:nvSpPr>
        <p:spPr>
          <a:xfrm>
            <a:off x="213360" y="6660000"/>
            <a:ext cx="2743200" cy="198001"/>
          </a:xfrm>
          <a:prstGeom prst="rect">
            <a:avLst/>
          </a:prstGeom>
        </p:spPr>
        <p:txBody>
          <a:bodyPr vert="horz" lIns="91440" tIns="45720" rIns="91440" bIns="45720" rtlCol="0" anchor="ctr"/>
          <a:lstStyle>
            <a:lvl1pPr algn="l">
              <a:defRPr sz="800">
                <a:solidFill>
                  <a:schemeClr val="tx1"/>
                </a:solidFill>
              </a:defRPr>
            </a:lvl1pPr>
          </a:lstStyle>
          <a:p>
            <a:fld id="{2224E7F4-D906-452F-B853-6012621B44DF}" type="slidenum">
              <a:rPr lang="en-GB" smtClean="0"/>
              <a:pPr/>
              <a:t>‹#›</a:t>
            </a:fld>
            <a:endParaRPr lang="en-GB" dirty="0"/>
          </a:p>
        </p:txBody>
      </p:sp>
      <p:pic>
        <p:nvPicPr>
          <p:cNvPr id="10" name="SMS group Logo, black" descr="Q:\CMKT-Dept\Internal\06 Sales Presentations\2016-05 SMS group Basis-Präsentation\Materialsammlung\SMS group_4C_2014.emf"/>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0349865" y="429048"/>
            <a:ext cx="1620422" cy="22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22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Content, empty">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2176" y="1676"/>
          <a:ext cx="2116" cy="1587"/>
        </p:xfrm>
        <a:graphic>
          <a:graphicData uri="http://schemas.openxmlformats.org/presentationml/2006/ole">
            <mc:AlternateContent xmlns:mc="http://schemas.openxmlformats.org/markup-compatibility/2006">
              <mc:Choice xmlns:v="urn:schemas-microsoft-com:vml" Requires="v">
                <p:oleObj spid="_x0000_s5233" name="think-cell Folie" r:id="rId4" imgW="259" imgH="259" progId="TCLayout.ActiveDocument.1">
                  <p:embed/>
                </p:oleObj>
              </mc:Choice>
              <mc:Fallback>
                <p:oleObj name="think-cell Folie" r:id="rId4" imgW="259" imgH="259" progId="TCLayout.ActiveDocument.1">
                  <p:embed/>
                  <p:pic>
                    <p:nvPicPr>
                      <p:cNvPr id="2" name="Objekt 1" hidden="1"/>
                      <p:cNvPicPr/>
                      <p:nvPr/>
                    </p:nvPicPr>
                    <p:blipFill>
                      <a:blip r:embed="rId5"/>
                      <a:stretch>
                        <a:fillRect/>
                      </a:stretch>
                    </p:blipFill>
                    <p:spPr>
                      <a:xfrm>
                        <a:off x="2176" y="1676"/>
                        <a:ext cx="2116" cy="1587"/>
                      </a:xfrm>
                      <a:prstGeom prst="rect">
                        <a:avLst/>
                      </a:prstGeom>
                    </p:spPr>
                  </p:pic>
                </p:oleObj>
              </mc:Fallback>
            </mc:AlternateContent>
          </a:graphicData>
        </a:graphic>
      </p:graphicFrame>
      <p:sp>
        <p:nvSpPr>
          <p:cNvPr id="14" name="Copyright"/>
          <p:cNvSpPr txBox="1"/>
          <p:nvPr userDrawn="1"/>
        </p:nvSpPr>
        <p:spPr bwMode="gray">
          <a:xfrm>
            <a:off x="11092472" y="6661094"/>
            <a:ext cx="1099529" cy="195814"/>
          </a:xfrm>
          <a:prstGeom prst="rect">
            <a:avLst/>
          </a:prstGeom>
        </p:spPr>
        <p:txBody>
          <a:bodyPr vert="horz" wrap="none" lIns="0" tIns="36000" rIns="252000" bIns="36000" rtlCol="0" anchor="ctr" anchorCtr="0">
            <a:spAutoFit/>
          </a:bodyPr>
          <a:lstStyle>
            <a:defPPr>
              <a:defRPr lang="de-DE"/>
            </a:defPPr>
            <a:lvl1pPr lvl="0">
              <a:defRPr sz="800">
                <a:solidFill>
                  <a:srgbClr val="818181"/>
                </a:solidFill>
                <a:cs typeface="Arial" panose="020B0604020202020204" pitchFamily="34" charset="0"/>
              </a:defRPr>
            </a:lvl1pPr>
          </a:lstStyle>
          <a:p>
            <a:pPr algn="r"/>
            <a:r>
              <a:rPr lang="en-US" sz="800"/>
              <a:t>© SMS group GmbH</a:t>
            </a:r>
          </a:p>
        </p:txBody>
      </p:sp>
      <p:sp>
        <p:nvSpPr>
          <p:cNvPr id="16" name="All rights reserved"/>
          <p:cNvSpPr txBox="1"/>
          <p:nvPr userDrawn="1"/>
        </p:nvSpPr>
        <p:spPr bwMode="gray">
          <a:xfrm>
            <a:off x="8208513" y="6661094"/>
            <a:ext cx="776055" cy="195814"/>
          </a:xfrm>
          <a:prstGeom prst="rect">
            <a:avLst/>
          </a:prstGeom>
        </p:spPr>
        <p:txBody>
          <a:bodyPr vert="horz" wrap="none" lIns="0" tIns="36000" rIns="0" bIns="36000" rtlCol="0" anchor="ctr" anchorCtr="0">
            <a:spAutoFit/>
          </a:bodyPr>
          <a:lstStyle>
            <a:defPPr>
              <a:defRPr lang="de-DE"/>
            </a:defPPr>
            <a:lvl1pPr lvl="0">
              <a:defRPr sz="800">
                <a:solidFill>
                  <a:srgbClr val="818181"/>
                </a:solidFill>
                <a:cs typeface="Arial" panose="020B0604020202020204" pitchFamily="34" charset="0"/>
              </a:defRPr>
            </a:lvl1pPr>
          </a:lstStyle>
          <a:p>
            <a:r>
              <a:rPr lang="en-US" sz="800"/>
              <a:t>All rights reserved </a:t>
            </a:r>
          </a:p>
        </p:txBody>
      </p:sp>
      <p:sp>
        <p:nvSpPr>
          <p:cNvPr id="10" name="Textplatzhalter 11"/>
          <p:cNvSpPr>
            <a:spLocks noGrp="1"/>
          </p:cNvSpPr>
          <p:nvPr>
            <p:ph type="body" sz="quarter" idx="14"/>
          </p:nvPr>
        </p:nvSpPr>
        <p:spPr bwMode="auto">
          <a:xfrm>
            <a:off x="4271494" y="6660000"/>
            <a:ext cx="3648567" cy="198000"/>
          </a:xfrm>
          <a:prstGeom prst="rect">
            <a:avLst/>
          </a:prstGeom>
        </p:spPr>
        <p:txBody>
          <a:bodyPr wrap="none" tIns="36000" rIns="0" bIns="36000" anchor="ctr" anchorCtr="0">
            <a:noAutofit/>
          </a:bodyPr>
          <a:lstStyle>
            <a:lvl1pPr marL="0" marR="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sz="800">
                <a:solidFill>
                  <a:schemeClr val="accent4"/>
                </a:solidFill>
              </a:defRPr>
            </a:lvl1pPr>
          </a:lstStyle>
          <a:p>
            <a:pPr marL="0" marR="0" lvl="0" indent="0" algn="r" defTabSz="914400" rtl="0" eaLnBrk="1" fontAlgn="auto" latinLnBrk="0" hangingPunct="1">
              <a:lnSpc>
                <a:spcPct val="100000"/>
              </a:lnSpc>
              <a:spcBef>
                <a:spcPts val="0"/>
              </a:spcBef>
              <a:spcAft>
                <a:spcPts val="300"/>
              </a:spcAft>
              <a:buClr>
                <a:schemeClr val="accent5"/>
              </a:buClr>
              <a:buSzTx/>
              <a:buFont typeface="Wingdings" panose="05000000000000000000" pitchFamily="2" charset="2"/>
              <a:buNone/>
              <a:tabLst/>
              <a:defRPr/>
            </a:pPr>
            <a:r>
              <a:rPr lang="de-DE"/>
              <a:t>Textmasterformat bearbeiten</a:t>
            </a:r>
          </a:p>
        </p:txBody>
      </p:sp>
      <p:sp>
        <p:nvSpPr>
          <p:cNvPr id="17" name="Textplatzhalter 10"/>
          <p:cNvSpPr>
            <a:spLocks noGrp="1"/>
          </p:cNvSpPr>
          <p:nvPr>
            <p:ph type="body" sz="quarter" idx="13"/>
          </p:nvPr>
        </p:nvSpPr>
        <p:spPr bwMode="auto">
          <a:xfrm>
            <a:off x="-1" y="6660000"/>
            <a:ext cx="3983568" cy="198000"/>
          </a:xfrm>
          <a:prstGeom prst="rect">
            <a:avLst/>
          </a:prstGeom>
        </p:spPr>
        <p:txBody>
          <a:bodyPr wrap="none" lIns="252000" tIns="36000" bIns="36000" anchor="ctr" anchorCtr="0">
            <a:noAutofit/>
          </a:bodyPr>
          <a:lstStyle>
            <a:lvl1pPr>
              <a:defRPr sz="800" b="0">
                <a:solidFill>
                  <a:schemeClr val="accent4"/>
                </a:solidFill>
              </a:defRPr>
            </a:lvl1pPr>
          </a:lstStyle>
          <a:p>
            <a:pPr lvl="0"/>
            <a:r>
              <a:rPr lang="de-DE"/>
              <a:t>Textmasterformat bearbeiten</a:t>
            </a:r>
          </a:p>
        </p:txBody>
      </p:sp>
      <p:sp>
        <p:nvSpPr>
          <p:cNvPr id="13" name="Foliennummernplatzhalter"/>
          <p:cNvSpPr>
            <a:spLocks noGrp="1"/>
          </p:cNvSpPr>
          <p:nvPr>
            <p:ph type="sldNum" sz="quarter" idx="4"/>
          </p:nvPr>
        </p:nvSpPr>
        <p:spPr bwMode="auto">
          <a:xfrm>
            <a:off x="11472000" y="6480000"/>
            <a:ext cx="720001"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a:solidFill>
                  <a:srgbClr val="000000"/>
                </a:solidFill>
              </a:rPr>
              <a:pPr/>
              <a:t>‹#›</a:t>
            </a:fld>
            <a:endParaRPr>
              <a:solidFill>
                <a:srgbClr val="000000"/>
              </a:solidFill>
            </a:endParaRPr>
          </a:p>
        </p:txBody>
      </p:sp>
      <p:sp>
        <p:nvSpPr>
          <p:cNvPr id="11" name="Datumsplatzhalter"/>
          <p:cNvSpPr>
            <a:spLocks noGrp="1"/>
          </p:cNvSpPr>
          <p:nvPr>
            <p:ph type="dt" sz="half" idx="2"/>
          </p:nvPr>
        </p:nvSpPr>
        <p:spPr bwMode="auto">
          <a:xfrm>
            <a:off x="8208492"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E4B65A55-9246-42F7-B9E0-0B0E14E42EAE}" type="datetime4">
              <a:rPr lang="en-US" smtClean="0">
                <a:solidFill>
                  <a:srgbClr val="000000"/>
                </a:solidFill>
              </a:rPr>
              <a:t>August 15, 2021</a:t>
            </a:fld>
            <a:endParaRPr lang="de-DE">
              <a:solidFill>
                <a:srgbClr val="000000"/>
              </a:solidFill>
            </a:endParaRPr>
          </a:p>
        </p:txBody>
      </p:sp>
      <p:sp>
        <p:nvSpPr>
          <p:cNvPr id="12" name="Fußzeilenplatzhalter"/>
          <p:cNvSpPr>
            <a:spLocks noGrp="1"/>
          </p:cNvSpPr>
          <p:nvPr>
            <p:ph type="ftr" sz="quarter" idx="3"/>
          </p:nvPr>
        </p:nvSpPr>
        <p:spPr bwMode="auto">
          <a:xfrm>
            <a:off x="3" y="6480000"/>
            <a:ext cx="8208434"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solidFill>
                <a:srgbClr val="000000"/>
              </a:solidFill>
            </a:endParaRPr>
          </a:p>
        </p:txBody>
      </p:sp>
      <p:cxnSp>
        <p:nvCxnSpPr>
          <p:cNvPr id="9" name="Line, grey"/>
          <p:cNvCxnSpPr/>
          <p:nvPr userDrawn="1"/>
        </p:nvCxnSpPr>
        <p:spPr bwMode="auto">
          <a:xfrm>
            <a:off x="1" y="6480000"/>
            <a:ext cx="12192000"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5" name="Titelplatzhalter"/>
          <p:cNvSpPr>
            <a:spLocks noGrp="1"/>
          </p:cNvSpPr>
          <p:nvPr>
            <p:ph type="title"/>
          </p:nvPr>
        </p:nvSpPr>
        <p:spPr bwMode="auto">
          <a:xfrm>
            <a:off x="336003" y="377999"/>
            <a:ext cx="9120000" cy="702000"/>
          </a:xfrm>
          <a:prstGeom prst="rect">
            <a:avLst/>
          </a:prstGeom>
        </p:spPr>
        <p:txBody>
          <a:bodyPr vert="horz" wrap="square" lIns="0" tIns="0" rIns="0" bIns="0" rtlCol="0" anchor="t" anchorCtr="0">
            <a:noAutofit/>
          </a:bodyPr>
          <a:lstStyle>
            <a:lvl1pPr>
              <a:defRPr>
                <a:solidFill>
                  <a:schemeClr val="tx1"/>
                </a:solidFill>
              </a:defRPr>
            </a:lvl1pPr>
          </a:lstStyle>
          <a:p>
            <a:pPr lvl="0"/>
            <a:r>
              <a:rPr lang="de-DE" dirty="0"/>
              <a:t>Titelmasterformat durch Klicken bearbeiten</a:t>
            </a:r>
          </a:p>
        </p:txBody>
      </p:sp>
      <p:pic>
        <p:nvPicPr>
          <p:cNvPr id="20" name="SMS group Logo, black" descr="Q:\CMKT-Dept\Internal\06 Sales Presentations\2016-05 SMS group Basis-Präsentation\Materialsammlung\SMS group_4C_2014.emf">
            <a:extLst>
              <a:ext uri="{FF2B5EF4-FFF2-40B4-BE49-F238E27FC236}">
                <a16:creationId xmlns:a16="http://schemas.microsoft.com/office/drawing/2014/main" id="{B42BCA61-D8EF-844F-9F36-502B8D07EA74}"/>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469631" y="588779"/>
            <a:ext cx="2290999" cy="237809"/>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 5" descr="logo.pdf">
            <a:extLst>
              <a:ext uri="{FF2B5EF4-FFF2-40B4-BE49-F238E27FC236}">
                <a16:creationId xmlns:a16="http://schemas.microsoft.com/office/drawing/2014/main" id="{05386978-0950-E843-A574-329F28197646}"/>
              </a:ext>
            </a:extLst>
          </p:cNvPr>
          <p:cNvPicPr>
            <a:picLocks noChangeAspect="1"/>
          </p:cNvPicPr>
          <p:nvPr userDrawn="1"/>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9467" t="67212" r="17488" b="10700"/>
          <a:stretch/>
        </p:blipFill>
        <p:spPr>
          <a:xfrm>
            <a:off x="9701070" y="188728"/>
            <a:ext cx="2154531" cy="400051"/>
          </a:xfrm>
          <a:prstGeom prst="rect">
            <a:avLst/>
          </a:prstGeom>
        </p:spPr>
      </p:pic>
    </p:spTree>
    <p:extLst>
      <p:ext uri="{BB962C8B-B14F-4D97-AF65-F5344CB8AC3E}">
        <p14:creationId xmlns:p14="http://schemas.microsoft.com/office/powerpoint/2010/main" val="22833318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oleObject" Target="../embeddings/oleObject1.bin"/><Relationship Id="rId2" Type="http://schemas.openxmlformats.org/officeDocument/2006/relationships/slideLayout" Target="../slideLayouts/slideLayout25.xml"/><Relationship Id="rId16" Type="http://schemas.openxmlformats.org/officeDocument/2006/relationships/tags" Target="../tags/tag8.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vmlDrawing" Target="../drawings/vmlDrawing8.v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37" name="think-cell Folie" r:id="rId27" imgW="270" imgH="270" progId="TCLayout.ActiveDocument.1">
                  <p:embed/>
                </p:oleObj>
              </mc:Choice>
              <mc:Fallback>
                <p:oleObj name="think-cell Folie" r:id="rId27" imgW="270" imgH="270" progId="TCLayout.ActiveDocument.1">
                  <p:embed/>
                  <p:pic>
                    <p:nvPicPr>
                      <p:cNvPr id="5" name="Object 4" hidden="1"/>
                      <p:cNvPicPr/>
                      <p:nvPr/>
                    </p:nvPicPr>
                    <p:blipFill>
                      <a:blip r:embed="rId28"/>
                      <a:stretch>
                        <a:fillRect/>
                      </a:stretch>
                    </p:blipFill>
                    <p:spPr>
                      <a:xfrm>
                        <a:off x="2118" y="1589"/>
                        <a:ext cx="2116" cy="1587"/>
                      </a:xfrm>
                      <a:prstGeom prst="rect">
                        <a:avLst/>
                      </a:prstGeom>
                    </p:spPr>
                  </p:pic>
                </p:oleObj>
              </mc:Fallback>
            </mc:AlternateContent>
          </a:graphicData>
        </a:graphic>
      </p:graphicFrame>
      <p:sp>
        <p:nvSpPr>
          <p:cNvPr id="4" name="Foliennummernplatzhalter"/>
          <p:cNvSpPr>
            <a:spLocks noGrp="1"/>
          </p:cNvSpPr>
          <p:nvPr>
            <p:ph type="sldNum" sz="quarter" idx="4"/>
          </p:nvPr>
        </p:nvSpPr>
        <p:spPr bwMode="black">
          <a:xfrm>
            <a:off x="11472000" y="6480000"/>
            <a:ext cx="720000" cy="180000"/>
          </a:xfrm>
          <a:prstGeom prst="rect">
            <a:avLst/>
          </a:prstGeom>
        </p:spPr>
        <p:txBody>
          <a:bodyPr wrap="none" lIns="0" tIns="0" rIns="252000" bIns="0" anchor="ctr" anchorCtr="0">
            <a:noAutofit/>
          </a:bodyPr>
          <a:lstStyle>
            <a:lvl1pPr algn="r">
              <a:defRPr lang="de-DE" sz="1000" smtClean="0">
                <a:solidFill>
                  <a:schemeClr val="tx1"/>
                </a:solidFill>
              </a:defRPr>
            </a:lvl1pPr>
          </a:lstStyle>
          <a:p>
            <a:fld id="{44043744-42FE-4892-90BA-7087481EB81E}" type="slidenum">
              <a:rPr lang="de-DE" smtClean="0"/>
              <a:pPr/>
              <a:t>‹#›</a:t>
            </a:fld>
            <a:endParaRPr lang="de-DE"/>
          </a:p>
        </p:txBody>
      </p:sp>
      <p:sp>
        <p:nvSpPr>
          <p:cNvPr id="10" name="Datumsplatzhalter"/>
          <p:cNvSpPr>
            <a:spLocks noGrp="1"/>
          </p:cNvSpPr>
          <p:nvPr>
            <p:ph type="dt" sz="half" idx="2"/>
          </p:nvPr>
        </p:nvSpPr>
        <p:spPr bwMode="black">
          <a:xfrm>
            <a:off x="8208434" y="6480000"/>
            <a:ext cx="3263567" cy="179488"/>
          </a:xfrm>
          <a:prstGeom prst="rect">
            <a:avLst/>
          </a:prstGeom>
        </p:spPr>
        <p:txBody>
          <a:bodyPr wrap="square" lIns="0" tIns="0" rIns="0" bIns="0" anchor="ctr" anchorCtr="0">
            <a:noAutofit/>
          </a:bodyPr>
          <a:lstStyle>
            <a:lvl1pPr algn="l">
              <a:defRPr lang="en-US" sz="1000" smtClean="0">
                <a:solidFill>
                  <a:schemeClr val="tx1"/>
                </a:solidFill>
              </a:defRPr>
            </a:lvl1pPr>
          </a:lstStyle>
          <a:p>
            <a:fld id="{CD4F7C89-274E-4889-8679-9564B5EAEEB7}" type="datetime4">
              <a:rPr lang="en-US" smtClean="0"/>
              <a:t>August 15, 2021</a:t>
            </a:fld>
            <a:endParaRPr lang="de-DE"/>
          </a:p>
        </p:txBody>
      </p:sp>
      <p:sp>
        <p:nvSpPr>
          <p:cNvPr id="11" name="Fußzeilenplatzhalter"/>
          <p:cNvSpPr>
            <a:spLocks noGrp="1"/>
          </p:cNvSpPr>
          <p:nvPr>
            <p:ph type="ftr" sz="quarter" idx="3"/>
          </p:nvPr>
        </p:nvSpPr>
        <p:spPr bwMode="black">
          <a:xfrm>
            <a:off x="1" y="6480000"/>
            <a:ext cx="8208433" cy="179488"/>
          </a:xfrm>
          <a:prstGeom prst="rect">
            <a:avLst/>
          </a:prstGeom>
        </p:spPr>
        <p:txBody>
          <a:bodyPr wrap="square" lIns="252000" tIns="0" rIns="0" bIns="0" anchor="ctr" anchorCtr="0">
            <a:noAutofit/>
          </a:bodyPr>
          <a:lstStyle>
            <a:lvl1pPr algn="l">
              <a:defRPr sz="1000">
                <a:solidFill>
                  <a:schemeClr val="tx1"/>
                </a:solidFill>
              </a:defRPr>
            </a:lvl1pPr>
          </a:lstStyle>
          <a:p>
            <a:endParaRPr lang="de-DE"/>
          </a:p>
        </p:txBody>
      </p:sp>
      <p:sp>
        <p:nvSpPr>
          <p:cNvPr id="2" name="Titelplatzhalter"/>
          <p:cNvSpPr>
            <a:spLocks noGrp="1"/>
          </p:cNvSpPr>
          <p:nvPr>
            <p:ph type="title"/>
          </p:nvPr>
        </p:nvSpPr>
        <p:spPr bwMode="black">
          <a:xfrm>
            <a:off x="334436" y="378000"/>
            <a:ext cx="11520000" cy="702000"/>
          </a:xfrm>
          <a:prstGeom prst="rect">
            <a:avLst/>
          </a:prstGeom>
        </p:spPr>
        <p:txBody>
          <a:bodyPr vert="horz" wrap="square" lIns="0" tIns="0" rIns="0" bIns="0" rtlCol="0" anchor="t" anchorCtr="0">
            <a:noAutofit/>
          </a:bodyPr>
          <a:lstStyle/>
          <a:p>
            <a:pPr lvl="0"/>
            <a:endParaRPr lang="de-DE"/>
          </a:p>
        </p:txBody>
      </p:sp>
      <p:sp>
        <p:nvSpPr>
          <p:cNvPr id="3" name="Textplatzhalter"/>
          <p:cNvSpPr>
            <a:spLocks noGrp="1"/>
          </p:cNvSpPr>
          <p:nvPr>
            <p:ph type="body" idx="1"/>
          </p:nvPr>
        </p:nvSpPr>
        <p:spPr>
          <a:xfrm>
            <a:off x="333775" y="2880000"/>
            <a:ext cx="3649133" cy="1231106"/>
          </a:xfrm>
          <a:prstGeom prst="rect">
            <a:avLst/>
          </a:prstGeom>
        </p:spPr>
        <p:txBody>
          <a:bodyPr vert="horz" wrap="square" lIns="0" tIns="0" rIns="0" bIns="0" rtlCol="0">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456469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902" r:id="rId20"/>
    <p:sldLayoutId id="2147483903" r:id="rId21"/>
    <p:sldLayoutId id="2147483900" r:id="rId22"/>
    <p:sldLayoutId id="2147483901" r:id="rId23"/>
  </p:sldLayoutIdLst>
  <p:timing>
    <p:tnLst>
      <p:par>
        <p:cTn id="1" dur="indefinite" restart="never" nodeType="tmRoot"/>
      </p:par>
    </p:tnLst>
  </p:timing>
  <p:hf hdr="0" ftr="0"/>
  <p:txStyles>
    <p:titleStyle>
      <a:lvl1pPr algn="l" defTabSz="914400" rtl="0" eaLnBrk="1" latinLnBrk="0" hangingPunct="1">
        <a:spcBef>
          <a:spcPct val="0"/>
        </a:spcBef>
        <a:buNone/>
        <a:defRPr lang="de-DE" sz="2000" b="1"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spcBef>
          <a:spcPts val="0"/>
        </a:spcBef>
        <a:spcAft>
          <a:spcPts val="300"/>
        </a:spcAft>
        <a:buClr>
          <a:schemeClr val="accent5"/>
        </a:buClr>
        <a:buFont typeface="Wingdings" panose="05000000000000000000" pitchFamily="2" charset="2"/>
        <a:buNone/>
        <a:defRPr sz="1400" b="0" kern="1200">
          <a:solidFill>
            <a:schemeClr val="tx1"/>
          </a:solidFill>
          <a:latin typeface="+mn-lt"/>
          <a:ea typeface="+mn-ea"/>
          <a:cs typeface="Arial" panose="020B0604020202020204" pitchFamily="34" charset="0"/>
        </a:defRPr>
      </a:lvl1pPr>
      <a:lvl2pPr marL="0" indent="0" algn="l" defTabSz="914400" rtl="0" eaLnBrk="1" latinLnBrk="0" hangingPunct="1">
        <a:spcBef>
          <a:spcPts val="0"/>
        </a:spcBef>
        <a:spcAft>
          <a:spcPts val="300"/>
        </a:spcAft>
        <a:buClr>
          <a:schemeClr val="accent5"/>
        </a:buClr>
        <a:buFont typeface="Wingdings" panose="05000000000000000000" pitchFamily="2" charset="2"/>
        <a:buNone/>
        <a:defRPr sz="1400" b="1" kern="1200">
          <a:solidFill>
            <a:schemeClr val="tx1"/>
          </a:solidFill>
          <a:latin typeface="+mn-lt"/>
          <a:ea typeface="+mn-ea"/>
          <a:cs typeface="Arial" panose="020B0604020202020204" pitchFamily="34" charset="0"/>
        </a:defRPr>
      </a:lvl2pPr>
      <a:lvl3pPr marL="269875" indent="-273050" algn="l" defTabSz="914400" rtl="0" eaLnBrk="1" latinLnBrk="0" hangingPunct="1">
        <a:spcBef>
          <a:spcPts val="0"/>
        </a:spcBef>
        <a:spcAft>
          <a:spcPts val="300"/>
        </a:spcAft>
        <a:buClr>
          <a:schemeClr val="accent5"/>
        </a:buClr>
        <a:buSzPct val="90000"/>
        <a:buFont typeface="Wingdings" panose="05000000000000000000" pitchFamily="2" charset="2"/>
        <a:buChar char="u"/>
        <a:defRPr sz="1400" kern="1200">
          <a:solidFill>
            <a:schemeClr val="tx1"/>
          </a:solidFill>
          <a:latin typeface="+mn-lt"/>
          <a:ea typeface="+mn-ea"/>
          <a:cs typeface="Arial" panose="020B0604020202020204" pitchFamily="34" charset="0"/>
        </a:defRPr>
      </a:lvl3pPr>
      <a:lvl4pPr marL="269875" indent="-273050" algn="l" defTabSz="914400" rtl="0" eaLnBrk="1" latinLnBrk="0" hangingPunct="1">
        <a:spcBef>
          <a:spcPts val="0"/>
        </a:spcBef>
        <a:spcAft>
          <a:spcPts val="300"/>
        </a:spcAft>
        <a:buClr>
          <a:schemeClr val="accent5"/>
        </a:buClr>
        <a:buSzPct val="90000"/>
        <a:buFont typeface="Wingdings" panose="05000000000000000000" pitchFamily="2" charset="2"/>
        <a:buChar char="è"/>
        <a:defRPr sz="1400" kern="1200">
          <a:solidFill>
            <a:schemeClr val="tx1"/>
          </a:solidFill>
          <a:latin typeface="+mn-lt"/>
          <a:ea typeface="+mn-ea"/>
          <a:cs typeface="Arial" panose="020B0604020202020204" pitchFamily="34" charset="0"/>
        </a:defRPr>
      </a:lvl4pPr>
      <a:lvl5pPr marL="541338" indent="-274638" algn="l" defTabSz="914400" rtl="0" eaLnBrk="1" latinLnBrk="0" hangingPunct="1">
        <a:spcBef>
          <a:spcPts val="0"/>
        </a:spcBef>
        <a:spcAft>
          <a:spcPts val="300"/>
        </a:spcAft>
        <a:buClr>
          <a:schemeClr val="accent5"/>
        </a:buClr>
        <a:buSzPct val="90000"/>
        <a:buFont typeface="Wingdings" panose="05000000000000000000" pitchFamily="2" charset="2"/>
        <a:buChar char="u"/>
        <a:defRPr sz="14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F7C89-274E-4889-8679-9564B5EAEEB7}" type="datetime4">
              <a:rPr lang="en-US" smtClean="0"/>
              <a:t>August 15, 2021</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043744-42FE-4892-90BA-7087481EB81E}" type="slidenum">
              <a:rPr lang="de-DE" smtClean="0"/>
              <a:pPr/>
              <a:t>‹#›</a:t>
            </a:fld>
            <a:endParaRPr lang="de-DE"/>
          </a:p>
        </p:txBody>
      </p:sp>
      <p:graphicFrame>
        <p:nvGraphicFramePr>
          <p:cNvPr id="7" name="Object 6" hidden="1"/>
          <p:cNvGraphicFramePr>
            <a:graphicFrameLocks noChangeAspect="1"/>
          </p:cNvGraphicFramePr>
          <p:nvPr userDrawn="1">
            <p:custDataLst>
              <p:tags r:id="rId16"/>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9306" name="think-cell Folie" r:id="rId17" imgW="270" imgH="270" progId="TCLayout.ActiveDocument.1">
                  <p:embed/>
                </p:oleObj>
              </mc:Choice>
              <mc:Fallback>
                <p:oleObj name="think-cell Folie" r:id="rId17" imgW="270" imgH="270" progId="TCLayout.ActiveDocument.1">
                  <p:embed/>
                  <p:pic>
                    <p:nvPicPr>
                      <p:cNvPr id="5" name="Object 4" hidden="1"/>
                      <p:cNvPicPr/>
                      <p:nvPr/>
                    </p:nvPicPr>
                    <p:blipFill>
                      <a:blip r:embed="rId18"/>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055994616"/>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7" r:id="rId12"/>
    <p:sldLayoutId id="2147483918"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eck 9"/>
          <p:cNvSpPr/>
          <p:nvPr/>
        </p:nvSpPr>
        <p:spPr>
          <a:xfrm>
            <a:off x="1535" y="986364"/>
            <a:ext cx="252000" cy="72000"/>
          </a:xfrm>
          <a:prstGeom prst="rect">
            <a:avLst/>
          </a:prstGeom>
          <a:solidFill>
            <a:srgbClr val="DF002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Rechteck 10"/>
          <p:cNvSpPr/>
          <p:nvPr/>
        </p:nvSpPr>
        <p:spPr>
          <a:xfrm>
            <a:off x="503576" y="986364"/>
            <a:ext cx="252000" cy="72000"/>
          </a:xfrm>
          <a:prstGeom prst="rect">
            <a:avLst/>
          </a:prstGeom>
          <a:solidFill>
            <a:srgbClr val="0078B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Rechteck 11"/>
          <p:cNvSpPr/>
          <p:nvPr/>
        </p:nvSpPr>
        <p:spPr>
          <a:xfrm>
            <a:off x="306555" y="986364"/>
            <a:ext cx="144000" cy="72000"/>
          </a:xfrm>
          <a:prstGeom prst="rect">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itelplatzhalter 14"/>
          <p:cNvSpPr>
            <a:spLocks noGrp="1"/>
          </p:cNvSpPr>
          <p:nvPr>
            <p:ph type="title"/>
          </p:nvPr>
        </p:nvSpPr>
        <p:spPr>
          <a:xfrm>
            <a:off x="169863" y="258034"/>
            <a:ext cx="9994335" cy="623416"/>
          </a:xfrm>
          <a:prstGeom prst="rect">
            <a:avLst/>
          </a:prstGeom>
        </p:spPr>
        <p:txBody>
          <a:bodyPr vert="horz" lIns="91440" tIns="45720" rIns="91440" bIns="45720" rtlCol="0" anchor="ctr">
            <a:noAutofit/>
          </a:bodyPr>
          <a:lstStyle/>
          <a:p>
            <a:r>
              <a:rPr lang="de-DE"/>
              <a:t>Titelmasterformat durch Klicken bearbeiten</a:t>
            </a:r>
          </a:p>
        </p:txBody>
      </p:sp>
      <p:sp>
        <p:nvSpPr>
          <p:cNvPr id="16" name="Textplatzhalter 15"/>
          <p:cNvSpPr>
            <a:spLocks noGrp="1"/>
          </p:cNvSpPr>
          <p:nvPr>
            <p:ph type="body" idx="1"/>
          </p:nvPr>
        </p:nvSpPr>
        <p:spPr>
          <a:xfrm>
            <a:off x="169863" y="1089025"/>
            <a:ext cx="11866562" cy="5214060"/>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22" name="Datumsplatzhalter 21"/>
          <p:cNvSpPr>
            <a:spLocks noGrp="1"/>
          </p:cNvSpPr>
          <p:nvPr>
            <p:ph type="dt" sz="half" idx="2"/>
          </p:nvPr>
        </p:nvSpPr>
        <p:spPr>
          <a:xfrm>
            <a:off x="8183563" y="6500512"/>
            <a:ext cx="2743200" cy="180000"/>
          </a:xfrm>
          <a:prstGeom prst="rect">
            <a:avLst/>
          </a:prstGeom>
        </p:spPr>
        <p:txBody>
          <a:bodyPr vert="horz" lIns="91440" tIns="45720" rIns="91440" bIns="45720" rtlCol="0" anchor="ctr"/>
          <a:lstStyle>
            <a:lvl1pPr algn="l">
              <a:defRPr sz="800">
                <a:solidFill>
                  <a:schemeClr val="tx1"/>
                </a:solidFill>
              </a:defRPr>
            </a:lvl1pPr>
          </a:lstStyle>
          <a:p>
            <a:fld id="{CA337843-F0BF-2D4F-8704-47C3683326D2}" type="datetimeFigureOut">
              <a:rPr lang="en-US" smtClean="0"/>
              <a:t>8/15/2021</a:t>
            </a:fld>
            <a:endParaRPr lang="en-US"/>
          </a:p>
        </p:txBody>
      </p:sp>
      <p:sp>
        <p:nvSpPr>
          <p:cNvPr id="23" name="Fußzeilenplatzhalter 22"/>
          <p:cNvSpPr>
            <a:spLocks noGrp="1"/>
          </p:cNvSpPr>
          <p:nvPr>
            <p:ph type="ftr" sz="quarter" idx="3"/>
          </p:nvPr>
        </p:nvSpPr>
        <p:spPr>
          <a:xfrm>
            <a:off x="169863" y="6495751"/>
            <a:ext cx="3852862" cy="180000"/>
          </a:xfrm>
          <a:prstGeom prst="rect">
            <a:avLst/>
          </a:prstGeom>
        </p:spPr>
        <p:txBody>
          <a:bodyPr vert="horz" lIns="0" tIns="45720" rIns="91440" bIns="45720" rtlCol="0" anchor="ctr"/>
          <a:lstStyle>
            <a:lvl1pPr>
              <a:defRPr lang="de-DE" sz="800"/>
            </a:lvl1pPr>
          </a:lstStyle>
          <a:p>
            <a:endParaRPr lang="en-US"/>
          </a:p>
        </p:txBody>
      </p:sp>
      <p:sp>
        <p:nvSpPr>
          <p:cNvPr id="24" name="Foliennummernplatzhalter 23"/>
          <p:cNvSpPr>
            <a:spLocks noGrp="1"/>
          </p:cNvSpPr>
          <p:nvPr>
            <p:ph type="sldNum" sz="quarter" idx="4"/>
          </p:nvPr>
        </p:nvSpPr>
        <p:spPr>
          <a:xfrm>
            <a:off x="11581285" y="6500512"/>
            <a:ext cx="455140" cy="180000"/>
          </a:xfrm>
          <a:prstGeom prst="rect">
            <a:avLst/>
          </a:prstGeom>
        </p:spPr>
        <p:txBody>
          <a:bodyPr vert="horz" lIns="91440" tIns="45720" rIns="0" bIns="45720" rtlCol="0" anchor="ctr"/>
          <a:lstStyle>
            <a:lvl1pPr algn="r">
              <a:defRPr lang="de-DE" sz="800" smtClean="0"/>
            </a:lvl1pPr>
          </a:lstStyle>
          <a:p>
            <a:fld id="{1A1CD5F1-6BE1-4B47-B1DB-C68D1FA37F18}" type="slidenum">
              <a:rPr lang="en-US" smtClean="0"/>
              <a:t>‹#›</a:t>
            </a:fld>
            <a:endParaRPr lang="en-US"/>
          </a:p>
        </p:txBody>
      </p:sp>
      <p:cxnSp>
        <p:nvCxnSpPr>
          <p:cNvPr id="30" name="Gerader Verbinder 29"/>
          <p:cNvCxnSpPr/>
          <p:nvPr/>
        </p:nvCxnSpPr>
        <p:spPr>
          <a:xfrm>
            <a:off x="0" y="6479999"/>
            <a:ext cx="12204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feld 12">
            <a:extLst>
              <a:ext uri="{FF2B5EF4-FFF2-40B4-BE49-F238E27FC236}">
                <a16:creationId xmlns:a16="http://schemas.microsoft.com/office/drawing/2014/main" id="{CCEB0197-A990-F44D-83F6-9F4902D6C3C5}"/>
              </a:ext>
            </a:extLst>
          </p:cNvPr>
          <p:cNvSpPr txBox="1"/>
          <p:nvPr/>
        </p:nvSpPr>
        <p:spPr>
          <a:xfrm>
            <a:off x="8183563" y="6713342"/>
            <a:ext cx="935169" cy="123111"/>
          </a:xfrm>
          <a:prstGeom prst="rect">
            <a:avLst/>
          </a:prstGeom>
          <a:noFill/>
        </p:spPr>
        <p:txBody>
          <a:bodyPr wrap="none" lIns="90000" tIns="0" rIns="90000" bIns="0" rtlCol="0">
            <a:spAutoFit/>
          </a:bodyPr>
          <a:lstStyle/>
          <a:p>
            <a:r>
              <a:rPr lang="de-DE" sz="800">
                <a:solidFill>
                  <a:schemeClr val="tx1"/>
                </a:solidFill>
              </a:rPr>
              <a:t>All </a:t>
            </a:r>
            <a:r>
              <a:rPr lang="de-DE" sz="800" err="1">
                <a:solidFill>
                  <a:schemeClr val="tx1"/>
                </a:solidFill>
              </a:rPr>
              <a:t>rights</a:t>
            </a:r>
            <a:r>
              <a:rPr lang="de-DE" sz="800">
                <a:solidFill>
                  <a:schemeClr val="tx1"/>
                </a:solidFill>
              </a:rPr>
              <a:t> </a:t>
            </a:r>
            <a:r>
              <a:rPr lang="de-DE" sz="800" err="1">
                <a:solidFill>
                  <a:schemeClr val="tx1"/>
                </a:solidFill>
              </a:rPr>
              <a:t>reserved</a:t>
            </a:r>
            <a:endParaRPr lang="de-DE" sz="800">
              <a:solidFill>
                <a:schemeClr val="tx1"/>
              </a:solidFill>
            </a:endParaRPr>
          </a:p>
        </p:txBody>
      </p:sp>
      <p:sp>
        <p:nvSpPr>
          <p:cNvPr id="14" name="Copyright">
            <a:extLst>
              <a:ext uri="{FF2B5EF4-FFF2-40B4-BE49-F238E27FC236}">
                <a16:creationId xmlns:a16="http://schemas.microsoft.com/office/drawing/2014/main" id="{9AFBD67D-F466-9C4B-9334-3869D914B157}"/>
              </a:ext>
            </a:extLst>
          </p:cNvPr>
          <p:cNvSpPr txBox="1"/>
          <p:nvPr/>
        </p:nvSpPr>
        <p:spPr bwMode="gray">
          <a:xfrm>
            <a:off x="11122091" y="6708082"/>
            <a:ext cx="107402" cy="123111"/>
          </a:xfrm>
          <a:prstGeom prst="rect">
            <a:avLst/>
          </a:prstGeom>
        </p:spPr>
        <p:txBody>
          <a:bodyPr vert="horz" wrap="none" lIns="0" tIns="0" rIns="0" bIns="0" rtlCol="0" anchor="ctr" anchorCtr="0">
            <a:spAutoFit/>
          </a:bodyPr>
          <a:lstStyle>
            <a:defPPr>
              <a:defRPr lang="de-DE"/>
            </a:defPPr>
            <a:lvl1pPr lvl="0">
              <a:defRPr sz="800">
                <a:solidFill>
                  <a:srgbClr val="818181"/>
                </a:solidFill>
                <a:cs typeface="Arial" panose="020B0604020202020204" pitchFamily="34" charset="0"/>
              </a:defRPr>
            </a:lvl1pPr>
          </a:lstStyle>
          <a:p>
            <a:pPr marL="0" lvl="0" indent="0" algn="l">
              <a:spcAft>
                <a:spcPts val="0"/>
              </a:spcAft>
              <a:buFont typeface="Arial" panose="020B0604020202020204" pitchFamily="34" charset="0"/>
              <a:buNone/>
            </a:pPr>
            <a:r>
              <a:rPr lang="en-US" sz="800" noProof="0">
                <a:solidFill>
                  <a:schemeClr val="tx1"/>
                </a:solidFill>
              </a:rPr>
              <a:t>© </a:t>
            </a:r>
          </a:p>
        </p:txBody>
      </p:sp>
      <p:pic>
        <p:nvPicPr>
          <p:cNvPr id="17" name="Bild 3" descr="SMS_Logo_PP2.pdf">
            <a:extLst>
              <a:ext uri="{FF2B5EF4-FFF2-40B4-BE49-F238E27FC236}">
                <a16:creationId xmlns:a16="http://schemas.microsoft.com/office/drawing/2014/main" id="{02E133F4-E940-504F-8E2D-ABC2891AB4C9}"/>
              </a:ext>
            </a:extLst>
          </p:cNvPr>
          <p:cNvPicPr>
            <a:picLocks noChangeAspect="1"/>
          </p:cNvPicPr>
          <p:nvPr/>
        </p:nvPicPr>
        <p:blipFill rotWithShape="1">
          <a:blip r:embed="rId14" cstate="email">
            <a:duotone>
              <a:srgbClr val="818181">
                <a:shade val="45000"/>
                <a:satMod val="135000"/>
              </a:srgbClr>
              <a:prstClr val="white"/>
            </a:duotone>
            <a:extLst>
              <a:ext uri="{28A0092B-C50C-407E-A947-70E740481C1C}">
                <a14:useLocalDpi xmlns:a14="http://schemas.microsoft.com/office/drawing/2010/main"/>
              </a:ext>
            </a:extLst>
          </a:blip>
          <a:srcRect l="11804" t="24520" r="11781" b="19218"/>
          <a:stretch/>
        </p:blipFill>
        <p:spPr>
          <a:xfrm>
            <a:off x="11229462" y="6721353"/>
            <a:ext cx="788438" cy="108000"/>
          </a:xfrm>
          <a:prstGeom prst="rect">
            <a:avLst/>
          </a:prstGeom>
        </p:spPr>
      </p:pic>
    </p:spTree>
    <p:extLst>
      <p:ext uri="{BB962C8B-B14F-4D97-AF65-F5344CB8AC3E}">
        <p14:creationId xmlns:p14="http://schemas.microsoft.com/office/powerpoint/2010/main" val="298696380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F0024"/>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F0024"/>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DF002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DF002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F002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8">
          <p15:clr>
            <a:srgbClr val="F26B43"/>
          </p15:clr>
        </p15:guide>
        <p15:guide id="2" pos="7582">
          <p15:clr>
            <a:srgbClr val="F26B43"/>
          </p15:clr>
        </p15:guide>
        <p15:guide id="3" pos="2593">
          <p15:clr>
            <a:srgbClr val="F26B43"/>
          </p15:clr>
        </p15:guide>
        <p15:guide id="4" pos="5314">
          <p15:clr>
            <a:srgbClr val="F26B43"/>
          </p15:clr>
        </p15:guide>
        <p15:guide id="6" pos="2706">
          <p15:clr>
            <a:srgbClr val="F26B43"/>
          </p15:clr>
        </p15:guide>
        <p15:guide id="7" pos="5201">
          <p15:clr>
            <a:srgbClr val="F26B43"/>
          </p15:clr>
        </p15:guide>
        <p15:guide id="8" orient="horz" pos="686">
          <p15:clr>
            <a:srgbClr val="F26B43"/>
          </p15:clr>
        </p15:guide>
        <p15:guide id="9" orient="horz" pos="3974">
          <p15:clr>
            <a:srgbClr val="F26B43"/>
          </p15:clr>
        </p15:guide>
        <p15:guide id="10" orient="horz" pos="1820">
          <p15:clr>
            <a:srgbClr val="F26B43"/>
          </p15:clr>
        </p15:guide>
        <p15:guide id="11" orient="horz" pos="2840">
          <p15:clr>
            <a:srgbClr val="F26B43"/>
          </p15:clr>
        </p15:guide>
        <p15:guide id="12" orient="horz" pos="1706">
          <p15:clr>
            <a:srgbClr val="F26B43"/>
          </p15:clr>
        </p15:guide>
        <p15:guide id="13" orient="horz" pos="29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6.xml"/><Relationship Id="rId1" Type="http://schemas.openxmlformats.org/officeDocument/2006/relationships/vmlDrawing" Target="../drawings/vmlDrawing10.v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16AF6-2F4B-3840-9A9A-01E5383DE2E1}"/>
              </a:ext>
            </a:extLst>
          </p:cNvPr>
          <p:cNvSpPr>
            <a:spLocks noGrp="1"/>
          </p:cNvSpPr>
          <p:nvPr>
            <p:ph type="ctrTitle"/>
          </p:nvPr>
        </p:nvSpPr>
        <p:spPr>
          <a:xfrm>
            <a:off x="131762" y="5331125"/>
            <a:ext cx="11395219" cy="707365"/>
          </a:xfrm>
        </p:spPr>
        <p:txBody>
          <a:bodyPr/>
          <a:lstStyle/>
          <a:p>
            <a:r>
              <a:rPr lang="de-DE" dirty="0" smtClean="0"/>
              <a:t/>
            </a:r>
            <a:br>
              <a:rPr lang="de-DE" dirty="0" smtClean="0"/>
            </a:br>
            <a:r>
              <a:rPr lang="de-DE" dirty="0"/>
              <a:t/>
            </a:r>
            <a:br>
              <a:rPr lang="de-DE" dirty="0"/>
            </a:br>
            <a:r>
              <a:rPr lang="de-DE" dirty="0" smtClean="0"/>
              <a:t>Co-</a:t>
            </a:r>
            <a:r>
              <a:rPr lang="de-DE" dirty="0" err="1" smtClean="0"/>
              <a:t>Op</a:t>
            </a:r>
            <a:r>
              <a:rPr lang="de-DE" dirty="0" smtClean="0"/>
              <a:t> </a:t>
            </a:r>
            <a:r>
              <a:rPr lang="de-DE" dirty="0"/>
              <a:t>Experience - Jan-Aug 2021: Reema Yadav</a:t>
            </a:r>
            <a:endParaRPr lang="en-US" dirty="0"/>
          </a:p>
        </p:txBody>
      </p:sp>
    </p:spTree>
    <p:extLst>
      <p:ext uri="{BB962C8B-B14F-4D97-AF65-F5344CB8AC3E}">
        <p14:creationId xmlns:p14="http://schemas.microsoft.com/office/powerpoint/2010/main" val="2147384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18698"/>
            <a:ext cx="10026393" cy="162752"/>
          </a:xfrm>
        </p:spPr>
        <p:txBody>
          <a:bodyPr>
            <a:normAutofit fontScale="90000"/>
          </a:bodyPr>
          <a:lstStyle/>
          <a:p>
            <a:pPr algn="ctr"/>
            <a:r>
              <a:rPr lang="en-US" sz="4000" b="1" dirty="0" smtClean="0"/>
              <a:t>ANOMALY DETECTION – KAPH FRAMEWORK</a:t>
            </a:r>
            <a:r>
              <a:rPr lang="en-US" dirty="0"/>
              <a:t/>
            </a:r>
            <a:br>
              <a:rPr lang="en-US" dirty="0"/>
            </a:br>
            <a:endParaRPr lang="en-US"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lstStyle/>
          <a:p>
            <a:fld id="{79038AB5-25D5-45A0-BFA6-A6AB676AD137}" type="slidenum">
              <a:rPr lang="de-DE" smtClean="0"/>
              <a:pPr/>
              <a:t>10</a:t>
            </a:fld>
            <a:endParaRPr lang="de-DE"/>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p:txBody>
          <a:bodyPr/>
          <a:lstStyle/>
          <a:p>
            <a:r>
              <a:rPr lang="en-US" dirty="0" smtClean="0"/>
              <a:t>Anomaly detection</a:t>
            </a:r>
          </a:p>
          <a:p>
            <a:r>
              <a:rPr lang="en-US" dirty="0" smtClean="0"/>
              <a:t>KAPH Framework</a:t>
            </a:r>
          </a:p>
          <a:p>
            <a:r>
              <a:rPr lang="en-US" dirty="0" smtClean="0"/>
              <a:t>KAPH – Approach</a:t>
            </a:r>
          </a:p>
          <a:p>
            <a:r>
              <a:rPr lang="en-US" dirty="0" smtClean="0"/>
              <a:t>Time series signal</a:t>
            </a:r>
          </a:p>
          <a:p>
            <a:r>
              <a:rPr lang="en-US" dirty="0" smtClean="0"/>
              <a:t>Exploratory Data Analysis</a:t>
            </a:r>
          </a:p>
          <a:p>
            <a:r>
              <a:rPr lang="en-US" dirty="0" smtClean="0"/>
              <a:t>Visual Analysis</a:t>
            </a:r>
            <a:endParaRPr lang="en-US" dirty="0" smtClean="0"/>
          </a:p>
          <a:p>
            <a:r>
              <a:rPr lang="en-US" dirty="0" smtClean="0"/>
              <a:t>Output</a:t>
            </a:r>
            <a:endParaRPr lang="en-US" dirty="0" smtClean="0"/>
          </a:p>
        </p:txBody>
      </p:sp>
    </p:spTree>
    <p:extLst>
      <p:ext uri="{BB962C8B-B14F-4D97-AF65-F5344CB8AC3E}">
        <p14:creationId xmlns:p14="http://schemas.microsoft.com/office/powerpoint/2010/main" val="3308663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de-DE" sz="3600" b="1" dirty="0" smtClean="0">
                <a:latin typeface="Calibri Light" panose="020F0302020204030204" pitchFamily="34" charset="0"/>
                <a:cs typeface="Calibri Light" panose="020F0302020204030204" pitchFamily="34" charset="0"/>
              </a:rPr>
              <a:t>ANOMALY</a:t>
            </a:r>
            <a:r>
              <a:rPr lang="de-DE" sz="3600" b="1" dirty="0" smtClean="0">
                <a:latin typeface="Calibri" panose="020F0502020204030204" pitchFamily="34" charset="0"/>
                <a:cs typeface="Calibri" panose="020F0502020204030204" pitchFamily="34" charset="0"/>
              </a:rPr>
              <a:t> </a:t>
            </a:r>
            <a:r>
              <a:rPr lang="de-DE" sz="3600" b="1" dirty="0" smtClean="0">
                <a:latin typeface="Calibri Light" panose="020F0302020204030204" pitchFamily="34" charset="0"/>
                <a:cs typeface="Calibri Light" panose="020F0302020204030204" pitchFamily="34" charset="0"/>
              </a:rPr>
              <a:t>DETECTION</a:t>
            </a:r>
            <a:endParaRPr lang="de-DE" sz="3600" b="1" dirty="0">
              <a:latin typeface="Calibri Light" panose="020F0302020204030204" pitchFamily="34" charset="0"/>
              <a:cs typeface="Calibri Light" panose="020F0302020204030204" pitchFamily="34" charset="0"/>
            </a:endParaRPr>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8" name="Text Placeholder 7"/>
          <p:cNvSpPr>
            <a:spLocks noGrp="1"/>
          </p:cNvSpPr>
          <p:nvPr>
            <p:ph type="body" sz="quarter" idx="14"/>
          </p:nvPr>
        </p:nvSpPr>
        <p:spPr/>
        <p:txBody>
          <a:bodyPr>
            <a:normAutofit fontScale="92500" lnSpcReduction="10000"/>
          </a:bodyPr>
          <a:lstStyle/>
          <a:p>
            <a:endParaRPr lang="en-US"/>
          </a:p>
        </p:txBody>
      </p:sp>
      <p:sp>
        <p:nvSpPr>
          <p:cNvPr id="10" name="Content Placeholder 9"/>
          <p:cNvSpPr>
            <a:spLocks noGrp="1"/>
          </p:cNvSpPr>
          <p:nvPr>
            <p:ph sz="quarter" idx="15"/>
          </p:nvPr>
        </p:nvSpPr>
        <p:spPr/>
        <p:txBody>
          <a:bodyPr>
            <a:normAutofit fontScale="92500" lnSpcReduction="10000"/>
          </a:bodyPr>
          <a:lstStyle/>
          <a:p>
            <a:pPr marL="0" lvl="0" indent="0">
              <a:lnSpc>
                <a:spcPct val="100000"/>
              </a:lnSpc>
              <a:spcBef>
                <a:spcPts val="0"/>
              </a:spcBef>
              <a:buNone/>
              <a:defRPr/>
            </a:pPr>
            <a:r>
              <a:rPr lang="en-US" b="1" dirty="0">
                <a:solidFill>
                  <a:srgbClr val="000000"/>
                </a:solidFill>
              </a:rPr>
              <a:t>What is anomaly detection?</a:t>
            </a:r>
          </a:p>
          <a:p>
            <a:pPr marL="0" lvl="0" indent="0">
              <a:lnSpc>
                <a:spcPct val="100000"/>
              </a:lnSpc>
              <a:spcBef>
                <a:spcPts val="0"/>
              </a:spcBef>
              <a:buNone/>
              <a:defRPr/>
            </a:pPr>
            <a:endParaRPr lang="en-US" dirty="0">
              <a:solidFill>
                <a:srgbClr val="000000"/>
              </a:solidFill>
            </a:endParaRPr>
          </a:p>
          <a:p>
            <a:pPr marL="0" lvl="0" indent="0">
              <a:lnSpc>
                <a:spcPct val="100000"/>
              </a:lnSpc>
              <a:spcBef>
                <a:spcPts val="0"/>
              </a:spcBef>
              <a:buNone/>
              <a:defRPr/>
            </a:pPr>
            <a:r>
              <a:rPr lang="en-US" dirty="0">
                <a:solidFill>
                  <a:srgbClr val="000000"/>
                </a:solidFill>
              </a:rPr>
              <a:t>Any unexpected change in the data pattern, or event that does not conform with expected data pattern is considered to be anomaly. In simple terms, it is deviation from usual business.</a:t>
            </a:r>
          </a:p>
          <a:p>
            <a:pPr marL="0" lvl="0" indent="0">
              <a:lnSpc>
                <a:spcPct val="100000"/>
              </a:lnSpc>
              <a:spcBef>
                <a:spcPts val="0"/>
              </a:spcBef>
              <a:buNone/>
              <a:defRPr/>
            </a:pPr>
            <a:endParaRPr lang="en-US" dirty="0">
              <a:solidFill>
                <a:srgbClr val="000000"/>
              </a:solidFill>
            </a:endParaRPr>
          </a:p>
          <a:p>
            <a:pPr marL="0" lvl="0" indent="0">
              <a:lnSpc>
                <a:spcPct val="100000"/>
              </a:lnSpc>
              <a:spcBef>
                <a:spcPts val="0"/>
              </a:spcBef>
              <a:buNone/>
              <a:defRPr/>
            </a:pPr>
            <a:endParaRPr lang="en-US" dirty="0">
              <a:solidFill>
                <a:srgbClr val="000000"/>
              </a:solidFill>
            </a:endParaRPr>
          </a:p>
          <a:p>
            <a:pPr marL="0" lvl="0" indent="0">
              <a:lnSpc>
                <a:spcPct val="100000"/>
              </a:lnSpc>
              <a:spcBef>
                <a:spcPts val="0"/>
              </a:spcBef>
              <a:buNone/>
              <a:defRPr/>
            </a:pPr>
            <a:r>
              <a:rPr lang="en-US" b="1" dirty="0">
                <a:solidFill>
                  <a:srgbClr val="000000"/>
                </a:solidFill>
              </a:rPr>
              <a:t>It is needed to?</a:t>
            </a:r>
          </a:p>
          <a:p>
            <a:pPr marL="0" lvl="0" indent="0">
              <a:lnSpc>
                <a:spcPct val="100000"/>
              </a:lnSpc>
              <a:spcBef>
                <a:spcPts val="0"/>
              </a:spcBef>
              <a:buNone/>
              <a:defRPr/>
            </a:pPr>
            <a:endParaRPr lang="en-US" dirty="0">
              <a:solidFill>
                <a:srgbClr val="000000"/>
              </a:solidFill>
            </a:endParaRPr>
          </a:p>
          <a:p>
            <a:pPr marL="285750" lvl="0" indent="-285750">
              <a:lnSpc>
                <a:spcPct val="100000"/>
              </a:lnSpc>
              <a:spcBef>
                <a:spcPts val="0"/>
              </a:spcBef>
              <a:defRPr/>
            </a:pPr>
            <a:r>
              <a:rPr lang="en-US" dirty="0">
                <a:solidFill>
                  <a:srgbClr val="000000"/>
                </a:solidFill>
              </a:rPr>
              <a:t>Enhance communication around system behavior</a:t>
            </a:r>
          </a:p>
          <a:p>
            <a:pPr marL="285750" lvl="0" indent="-285750">
              <a:lnSpc>
                <a:spcPct val="100000"/>
              </a:lnSpc>
              <a:spcBef>
                <a:spcPts val="0"/>
              </a:spcBef>
              <a:defRPr/>
            </a:pPr>
            <a:r>
              <a:rPr lang="en-US" dirty="0">
                <a:solidFill>
                  <a:srgbClr val="000000"/>
                </a:solidFill>
              </a:rPr>
              <a:t>Improve root cause analysis</a:t>
            </a:r>
          </a:p>
          <a:p>
            <a:pPr marL="285750" lvl="0" indent="-285750">
              <a:lnSpc>
                <a:spcPct val="100000"/>
              </a:lnSpc>
              <a:spcBef>
                <a:spcPts val="0"/>
              </a:spcBef>
              <a:defRPr/>
            </a:pPr>
            <a:r>
              <a:rPr lang="en-US" dirty="0">
                <a:solidFill>
                  <a:srgbClr val="000000"/>
                </a:solidFill>
              </a:rPr>
              <a:t>Reduce the downtime of a system</a:t>
            </a:r>
          </a:p>
          <a:p>
            <a:pPr marL="285750" lvl="0" indent="-285750">
              <a:lnSpc>
                <a:spcPct val="100000"/>
              </a:lnSpc>
              <a:spcBef>
                <a:spcPts val="0"/>
              </a:spcBef>
              <a:defRPr/>
            </a:pPr>
            <a:r>
              <a:rPr lang="en-US" dirty="0">
                <a:solidFill>
                  <a:srgbClr val="000000"/>
                </a:solidFill>
              </a:rPr>
              <a:t>Event detection in sensor system</a:t>
            </a:r>
          </a:p>
          <a:p>
            <a:pPr marL="285750" lvl="0" indent="-285750">
              <a:lnSpc>
                <a:spcPct val="100000"/>
              </a:lnSpc>
              <a:spcBef>
                <a:spcPts val="0"/>
              </a:spcBef>
              <a:defRPr/>
            </a:pPr>
            <a:r>
              <a:rPr lang="en-US" dirty="0">
                <a:solidFill>
                  <a:srgbClr val="000000"/>
                </a:solidFill>
              </a:rPr>
              <a:t>Systems health monitoring</a:t>
            </a:r>
          </a:p>
          <a:p>
            <a:endParaRPr lang="en-US" dirty="0"/>
          </a:p>
        </p:txBody>
      </p:sp>
      <p:sp>
        <p:nvSpPr>
          <p:cNvPr id="3" name="Date Placeholder 2"/>
          <p:cNvSpPr>
            <a:spLocks noGrp="1"/>
          </p:cNvSpPr>
          <p:nvPr>
            <p:ph type="dt" sz="half" idx="4294967295"/>
          </p:nvPr>
        </p:nvSpPr>
        <p:spPr>
          <a:xfrm>
            <a:off x="8929688" y="6480175"/>
            <a:ext cx="3262312" cy="1793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E4DEC6-49AF-47D5-9EC4-D113026FFBB0}" type="datetime4">
              <a:rPr kumimoji="0" lang="en-US" sz="10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15, 2021</a:t>
            </a:fld>
            <a:endParaRPr kumimoji="0" lang="de-DE" sz="1000" b="0" i="0" u="none" strike="noStrike" kern="1200" cap="none" spc="0" normalizeH="0" baseline="0" noProof="0">
              <a:ln>
                <a:noFill/>
              </a:ln>
              <a:solidFill>
                <a:srgbClr val="000000"/>
              </a:solidFill>
              <a:effectLst/>
              <a:uLnTx/>
              <a:uFillTx/>
              <a:latin typeface="Calibri"/>
              <a:ea typeface="+mn-ea"/>
              <a:cs typeface="+mn-cs"/>
            </a:endParaRPr>
          </a:p>
        </p:txBody>
      </p:sp>
      <p:sp>
        <p:nvSpPr>
          <p:cNvPr id="9" name="Slide Number Placeholder 8"/>
          <p:cNvSpPr>
            <a:spLocks noGrp="1"/>
          </p:cNvSpPr>
          <p:nvPr>
            <p:ph type="sldNum" sz="quarter" idx="4294967295"/>
          </p:nvPr>
        </p:nvSpPr>
        <p:spPr>
          <a:xfrm>
            <a:off x="11471275" y="6480175"/>
            <a:ext cx="720725" cy="1793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43744-42FE-4892-90BA-7087481EB81E}" type="slidenum">
              <a:rPr kumimoji="0" lang="en-US" sz="10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000000"/>
              </a:solidFill>
              <a:effectLst/>
              <a:uLnTx/>
              <a:uFillTx/>
              <a:latin typeface="Calibri"/>
              <a:ea typeface="+mn-ea"/>
              <a:cs typeface="+mn-cs"/>
            </a:endParaRPr>
          </a:p>
        </p:txBody>
      </p:sp>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11" name="Picture 10"/>
          <p:cNvPicPr>
            <a:picLocks noChangeAspect="1"/>
          </p:cNvPicPr>
          <p:nvPr/>
        </p:nvPicPr>
        <p:blipFill>
          <a:blip r:embed="rId3"/>
          <a:stretch>
            <a:fillRect/>
          </a:stretch>
        </p:blipFill>
        <p:spPr>
          <a:xfrm>
            <a:off x="7217503" y="2838092"/>
            <a:ext cx="4526630" cy="3456920"/>
          </a:xfrm>
          <a:prstGeom prst="rect">
            <a:avLst/>
          </a:prstGeom>
        </p:spPr>
      </p:pic>
    </p:spTree>
    <p:extLst>
      <p:ext uri="{BB962C8B-B14F-4D97-AF65-F5344CB8AC3E}">
        <p14:creationId xmlns:p14="http://schemas.microsoft.com/office/powerpoint/2010/main" val="402395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KAPH FRAMEWORK</a:t>
            </a:r>
            <a:endParaRPr lang="en-US" sz="3600" b="1" dirty="0"/>
          </a:p>
        </p:txBody>
      </p:sp>
      <p:sp>
        <p:nvSpPr>
          <p:cNvPr id="4" name="Text Placeholder 3"/>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3" name="Content Placeholder 2"/>
          <p:cNvSpPr>
            <a:spLocks noGrp="1"/>
          </p:cNvSpPr>
          <p:nvPr>
            <p:ph sz="quarter" idx="15"/>
          </p:nvPr>
        </p:nvSpPr>
        <p:spPr/>
        <p:txBody>
          <a:bodyPr>
            <a:normAutofit/>
          </a:bodyPr>
          <a:lstStyle/>
          <a:p>
            <a:r>
              <a:rPr lang="en-US" sz="2400" dirty="0" smtClean="0"/>
              <a:t>What is KAPH Framework?</a:t>
            </a:r>
          </a:p>
          <a:p>
            <a:r>
              <a:rPr lang="en-US" sz="2400" dirty="0" smtClean="0"/>
              <a:t>Time Series Understanding</a:t>
            </a:r>
          </a:p>
          <a:p>
            <a:r>
              <a:rPr lang="en-US" sz="2400" dirty="0" smtClean="0"/>
              <a:t>Exploratory Data Analysis</a:t>
            </a:r>
          </a:p>
          <a:p>
            <a:r>
              <a:rPr lang="en-US" sz="2400" dirty="0" smtClean="0"/>
              <a:t>Stationarity of Data – ADF and Rolling Statistics</a:t>
            </a:r>
          </a:p>
          <a:p>
            <a:r>
              <a:rPr lang="en-US" sz="2400" dirty="0" smtClean="0"/>
              <a:t>Conversion to stationary if non </a:t>
            </a:r>
            <a:r>
              <a:rPr lang="en-US" sz="2400" dirty="0" smtClean="0"/>
              <a:t>stationary</a:t>
            </a:r>
          </a:p>
          <a:p>
            <a:r>
              <a:rPr lang="en-US" sz="2400" dirty="0" smtClean="0"/>
              <a:t>Time series decomposition</a:t>
            </a:r>
            <a:endParaRPr lang="en-US" sz="2400" dirty="0" smtClean="0"/>
          </a:p>
          <a:p>
            <a:r>
              <a:rPr lang="en-US" sz="2400" dirty="0" smtClean="0"/>
              <a:t>ACF </a:t>
            </a:r>
            <a:r>
              <a:rPr lang="en-US" sz="2400" dirty="0" smtClean="0"/>
              <a:t>and PACF</a:t>
            </a:r>
          </a:p>
          <a:p>
            <a:r>
              <a:rPr lang="en-US" sz="2400" dirty="0" smtClean="0"/>
              <a:t>Building model - varies</a:t>
            </a:r>
          </a:p>
          <a:p>
            <a:r>
              <a:rPr lang="en-US" sz="2400" dirty="0" smtClean="0"/>
              <a:t>Output: End to end </a:t>
            </a:r>
            <a:r>
              <a:rPr lang="en-US" sz="2400" dirty="0" err="1" smtClean="0"/>
              <a:t>Jupyter</a:t>
            </a:r>
            <a:r>
              <a:rPr lang="en-US" sz="2400" dirty="0" smtClean="0"/>
              <a:t> notebook created</a:t>
            </a:r>
            <a:endParaRPr lang="en-US"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4275399910"/>
              </p:ext>
            </p:extLst>
          </p:nvPr>
        </p:nvGraphicFramePr>
        <p:xfrm>
          <a:off x="7006417" y="796336"/>
          <a:ext cx="3813175" cy="5319713"/>
        </p:xfrm>
        <a:graphic>
          <a:graphicData uri="http://schemas.openxmlformats.org/presentationml/2006/ole">
            <mc:AlternateContent xmlns:mc="http://schemas.openxmlformats.org/markup-compatibility/2006">
              <mc:Choice xmlns:v="urn:schemas-microsoft-com:vml" Requires="v">
                <p:oleObj spid="_x0000_s11322" name="Document" r:id="rId3" imgW="5937085" imgH="8301284" progId="Word.Document.12">
                  <p:embed/>
                </p:oleObj>
              </mc:Choice>
              <mc:Fallback>
                <p:oleObj name="Document" r:id="rId3" imgW="5937085" imgH="8301284" progId="Word.Document.12">
                  <p:embed/>
                  <p:pic>
                    <p:nvPicPr>
                      <p:cNvPr id="0" name=""/>
                      <p:cNvPicPr/>
                      <p:nvPr/>
                    </p:nvPicPr>
                    <p:blipFill>
                      <a:blip r:embed="rId4"/>
                      <a:stretch>
                        <a:fillRect/>
                      </a:stretch>
                    </p:blipFill>
                    <p:spPr>
                      <a:xfrm>
                        <a:off x="7006417" y="796336"/>
                        <a:ext cx="3813175" cy="5319713"/>
                      </a:xfrm>
                      <a:prstGeom prst="rect">
                        <a:avLst/>
                      </a:prstGeom>
                    </p:spPr>
                  </p:pic>
                </p:oleObj>
              </mc:Fallback>
            </mc:AlternateContent>
          </a:graphicData>
        </a:graphic>
      </p:graphicFrame>
    </p:spTree>
    <p:extLst>
      <p:ext uri="{BB962C8B-B14F-4D97-AF65-F5344CB8AC3E}">
        <p14:creationId xmlns:p14="http://schemas.microsoft.com/office/powerpoint/2010/main" val="74177433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Title 16"/>
          <p:cNvSpPr>
            <a:spLocks noGrp="1"/>
          </p:cNvSpPr>
          <p:nvPr>
            <p:ph type="title"/>
          </p:nvPr>
        </p:nvSpPr>
        <p:spPr/>
        <p:txBody>
          <a:bodyPr/>
          <a:lstStyle/>
          <a:p>
            <a:pPr algn="ctr"/>
            <a:r>
              <a:rPr lang="en-US" sz="3600" b="1" dirty="0" smtClean="0"/>
              <a:t>KAPH - APPROACH</a:t>
            </a:r>
            <a:endParaRPr lang="en-US" sz="3600" b="1" dirty="0"/>
          </a:p>
        </p:txBody>
      </p:sp>
      <p:sp>
        <p:nvSpPr>
          <p:cNvPr id="8" name="Text Placeholder 7"/>
          <p:cNvSpPr>
            <a:spLocks noGrp="1"/>
          </p:cNvSpPr>
          <p:nvPr>
            <p:ph type="body" sz="quarter" idx="13"/>
          </p:nvPr>
        </p:nvSpPr>
        <p:spPr/>
        <p:txBody>
          <a:bodyPr>
            <a:normAutofit fontScale="92500" lnSpcReduction="10000"/>
          </a:bodyPr>
          <a:lstStyle/>
          <a:p>
            <a:endParaRPr lang="en-US"/>
          </a:p>
        </p:txBody>
      </p:sp>
      <p:sp>
        <p:nvSpPr>
          <p:cNvPr id="10" name="Text Placeholder 9"/>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13</a:t>
            </a:fld>
            <a:endParaRPr lang="en-US">
              <a:solidFill>
                <a:srgbClr val="000000"/>
              </a:solidFill>
            </a:endParaRPr>
          </a:p>
        </p:txBody>
      </p:sp>
      <p:pic>
        <p:nvPicPr>
          <p:cNvPr id="18" name="Picture 17"/>
          <p:cNvPicPr>
            <a:picLocks noChangeAspect="1"/>
          </p:cNvPicPr>
          <p:nvPr/>
        </p:nvPicPr>
        <p:blipFill>
          <a:blip r:embed="rId3"/>
          <a:stretch>
            <a:fillRect/>
          </a:stretch>
        </p:blipFill>
        <p:spPr>
          <a:xfrm>
            <a:off x="432447" y="2537708"/>
            <a:ext cx="950120" cy="936104"/>
          </a:xfrm>
          <a:prstGeom prst="rect">
            <a:avLst/>
          </a:prstGeom>
        </p:spPr>
      </p:pic>
      <p:pic>
        <p:nvPicPr>
          <p:cNvPr id="19" name="Picture 18"/>
          <p:cNvPicPr>
            <a:picLocks noChangeAspect="1"/>
          </p:cNvPicPr>
          <p:nvPr/>
        </p:nvPicPr>
        <p:blipFill>
          <a:blip r:embed="rId4"/>
          <a:stretch>
            <a:fillRect/>
          </a:stretch>
        </p:blipFill>
        <p:spPr>
          <a:xfrm>
            <a:off x="5334669" y="1218856"/>
            <a:ext cx="710419" cy="730237"/>
          </a:xfrm>
          <a:prstGeom prst="rect">
            <a:avLst/>
          </a:prstGeom>
        </p:spPr>
      </p:pic>
      <p:pic>
        <p:nvPicPr>
          <p:cNvPr id="27" name="Picture 26"/>
          <p:cNvPicPr>
            <a:picLocks noChangeAspect="1"/>
          </p:cNvPicPr>
          <p:nvPr/>
        </p:nvPicPr>
        <p:blipFill>
          <a:blip r:embed="rId5"/>
          <a:stretch>
            <a:fillRect/>
          </a:stretch>
        </p:blipFill>
        <p:spPr>
          <a:xfrm>
            <a:off x="4680229" y="2065839"/>
            <a:ext cx="2019300" cy="1850714"/>
          </a:xfrm>
          <a:prstGeom prst="rect">
            <a:avLst/>
          </a:prstGeom>
        </p:spPr>
      </p:pic>
      <p:pic>
        <p:nvPicPr>
          <p:cNvPr id="28" name="Picture 27"/>
          <p:cNvPicPr>
            <a:picLocks noChangeAspect="1"/>
          </p:cNvPicPr>
          <p:nvPr/>
        </p:nvPicPr>
        <p:blipFill>
          <a:blip r:embed="rId6"/>
          <a:stretch>
            <a:fillRect/>
          </a:stretch>
        </p:blipFill>
        <p:spPr>
          <a:xfrm>
            <a:off x="5591944" y="4033299"/>
            <a:ext cx="2520280" cy="1823443"/>
          </a:xfrm>
          <a:prstGeom prst="rect">
            <a:avLst/>
          </a:prstGeom>
        </p:spPr>
      </p:pic>
      <p:pic>
        <p:nvPicPr>
          <p:cNvPr id="30" name="Picture 29"/>
          <p:cNvPicPr>
            <a:picLocks noChangeAspect="1"/>
          </p:cNvPicPr>
          <p:nvPr/>
        </p:nvPicPr>
        <p:blipFill>
          <a:blip r:embed="rId7"/>
          <a:stretch>
            <a:fillRect/>
          </a:stretch>
        </p:blipFill>
        <p:spPr>
          <a:xfrm>
            <a:off x="8802600" y="1873058"/>
            <a:ext cx="2312318" cy="2160240"/>
          </a:xfrm>
          <a:prstGeom prst="rect">
            <a:avLst/>
          </a:prstGeom>
        </p:spPr>
      </p:pic>
      <p:sp>
        <p:nvSpPr>
          <p:cNvPr id="32" name="Right Arrow 31"/>
          <p:cNvSpPr/>
          <p:nvPr/>
        </p:nvSpPr>
        <p:spPr>
          <a:xfrm>
            <a:off x="1654165" y="2940184"/>
            <a:ext cx="978408" cy="484632"/>
          </a:xfrm>
          <a:prstGeom prst="rightArrow">
            <a:avLst/>
          </a:prstGeom>
          <a:solidFill>
            <a:srgbClr val="0078BF"/>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43" name="Right Arrow 42"/>
          <p:cNvSpPr/>
          <p:nvPr/>
        </p:nvSpPr>
        <p:spPr>
          <a:xfrm>
            <a:off x="7463066" y="2940184"/>
            <a:ext cx="978408" cy="484632"/>
          </a:xfrm>
          <a:prstGeom prst="rightArrow">
            <a:avLst/>
          </a:prstGeom>
          <a:solidFill>
            <a:srgbClr val="0078BF"/>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smtClean="0"/>
          </a:p>
        </p:txBody>
      </p:sp>
      <p:sp>
        <p:nvSpPr>
          <p:cNvPr id="34" name="TextBox 33"/>
          <p:cNvSpPr txBox="1"/>
          <p:nvPr/>
        </p:nvSpPr>
        <p:spPr bwMode="black">
          <a:xfrm flipH="1">
            <a:off x="621101" y="3639554"/>
            <a:ext cx="845389" cy="276999"/>
          </a:xfrm>
          <a:prstGeom prst="rect">
            <a:avLst/>
          </a:prstGeom>
        </p:spPr>
        <p:txBody>
          <a:bodyPr vert="horz" wrap="square" lIns="0" tIns="0" rIns="0" bIns="0" rtlCol="0">
            <a:spAutoFit/>
          </a:bodyPr>
          <a:lstStyle/>
          <a:p>
            <a:r>
              <a:rPr lang="en-US" dirty="0" err="1" smtClean="0"/>
              <a:t>Dat</a:t>
            </a:r>
            <a:r>
              <a:rPr lang="en-US" dirty="0" smtClean="0"/>
              <a:t> File</a:t>
            </a:r>
          </a:p>
        </p:txBody>
      </p:sp>
      <p:sp>
        <p:nvSpPr>
          <p:cNvPr id="38" name="TextBox 37"/>
          <p:cNvSpPr txBox="1"/>
          <p:nvPr/>
        </p:nvSpPr>
        <p:spPr bwMode="black">
          <a:xfrm>
            <a:off x="8945592" y="4293096"/>
            <a:ext cx="2038589" cy="276999"/>
          </a:xfrm>
          <a:prstGeom prst="rect">
            <a:avLst/>
          </a:prstGeom>
        </p:spPr>
        <p:txBody>
          <a:bodyPr vert="horz" wrap="square" lIns="0" tIns="0" rIns="0" bIns="0" rtlCol="0">
            <a:spAutoFit/>
          </a:bodyPr>
          <a:lstStyle/>
          <a:p>
            <a:r>
              <a:rPr lang="en-US" dirty="0" smtClean="0"/>
              <a:t>Prediction/Modeling</a:t>
            </a:r>
            <a:endParaRPr lang="en-US" dirty="0" smtClean="0"/>
          </a:p>
        </p:txBody>
      </p:sp>
      <p:pic>
        <p:nvPicPr>
          <p:cNvPr id="42" name="Picture 41"/>
          <p:cNvPicPr>
            <a:picLocks noChangeAspect="1"/>
          </p:cNvPicPr>
          <p:nvPr/>
        </p:nvPicPr>
        <p:blipFill>
          <a:blip r:embed="rId8"/>
          <a:stretch>
            <a:fillRect/>
          </a:stretch>
        </p:blipFill>
        <p:spPr>
          <a:xfrm>
            <a:off x="3004763" y="4033298"/>
            <a:ext cx="2445587" cy="1823443"/>
          </a:xfrm>
          <a:prstGeom prst="rect">
            <a:avLst/>
          </a:prstGeom>
        </p:spPr>
      </p:pic>
      <p:sp>
        <p:nvSpPr>
          <p:cNvPr id="46" name="TextBox 45"/>
          <p:cNvSpPr txBox="1"/>
          <p:nvPr/>
        </p:nvSpPr>
        <p:spPr bwMode="black">
          <a:xfrm>
            <a:off x="3143672" y="2204864"/>
            <a:ext cx="1564022" cy="1661993"/>
          </a:xfrm>
          <a:prstGeom prst="rect">
            <a:avLst/>
          </a:prstGeom>
        </p:spPr>
        <p:txBody>
          <a:bodyPr vert="horz" wrap="square" lIns="0" tIns="0" rIns="0" bIns="0" rtlCol="0">
            <a:spAutoFit/>
          </a:bodyPr>
          <a:lstStyle/>
          <a:p>
            <a:r>
              <a:rPr lang="en-US" dirty="0" err="1" smtClean="0"/>
              <a:t>Analysing</a:t>
            </a:r>
            <a:r>
              <a:rPr lang="en-US" dirty="0" smtClean="0"/>
              <a:t> the time</a:t>
            </a:r>
          </a:p>
          <a:p>
            <a:r>
              <a:rPr lang="en-US" dirty="0" smtClean="0"/>
              <a:t>series signals using AI/ML </a:t>
            </a:r>
          </a:p>
          <a:p>
            <a:r>
              <a:rPr lang="en-US" dirty="0" smtClean="0"/>
              <a:t>Algorithms in python </a:t>
            </a:r>
          </a:p>
        </p:txBody>
      </p:sp>
    </p:spTree>
    <p:extLst>
      <p:ext uri="{BB962C8B-B14F-4D97-AF65-F5344CB8AC3E}">
        <p14:creationId xmlns:p14="http://schemas.microsoft.com/office/powerpoint/2010/main" val="238668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de-DE" sz="3600" b="1" dirty="0" smtClean="0"/>
              <a:t>TIME SERIES SIGNAL</a:t>
            </a:r>
            <a:endParaRPr lang="de-DE" sz="3600" b="1" dirty="0"/>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7" name="Text Placeholder 6"/>
          <p:cNvSpPr>
            <a:spLocks noGrp="1"/>
          </p:cNvSpPr>
          <p:nvPr>
            <p:ph type="body" sz="quarter" idx="14"/>
          </p:nvPr>
        </p:nvSpPr>
        <p:spPr/>
        <p:txBody>
          <a:bodyPr>
            <a:normAutofit fontScale="92500" lnSpcReduction="10000"/>
          </a:bodyPr>
          <a:lstStyle/>
          <a:p>
            <a:endParaRPr lang="en-US"/>
          </a:p>
        </p:txBody>
      </p:sp>
      <p:sp>
        <p:nvSpPr>
          <p:cNvPr id="11" name="Content Placeholder 10"/>
          <p:cNvSpPr>
            <a:spLocks noGrp="1"/>
          </p:cNvSpPr>
          <p:nvPr>
            <p:ph sz="quarter" idx="15"/>
          </p:nvPr>
        </p:nvSpPr>
        <p:spPr/>
        <p:txBody>
          <a:bodyPr>
            <a:normAutofit/>
          </a:bodyPr>
          <a:lstStyle/>
          <a:p>
            <a:pPr marL="0" indent="0">
              <a:buNone/>
            </a:pPr>
            <a:r>
              <a:rPr lang="en-US" sz="2400" b="1" dirty="0" smtClean="0"/>
              <a:t>What is time series data?</a:t>
            </a:r>
            <a:endParaRPr lang="en-US" sz="2400" dirty="0" smtClean="0"/>
          </a:p>
          <a:p>
            <a:r>
              <a:rPr lang="en-US" sz="2400" dirty="0" smtClean="0"/>
              <a:t>Collection of data observations obtained through repeated measurement over time used for trend analysis is time series data.</a:t>
            </a:r>
          </a:p>
          <a:p>
            <a:endParaRPr lang="en-US" sz="2400" b="1" dirty="0" smtClean="0"/>
          </a:p>
          <a:p>
            <a:pPr marL="0" indent="0">
              <a:buNone/>
            </a:pPr>
            <a:r>
              <a:rPr lang="en-US" sz="2400" b="1" dirty="0" smtClean="0"/>
              <a:t>It is used to?</a:t>
            </a:r>
          </a:p>
          <a:p>
            <a:pPr marL="285750" indent="-285750"/>
            <a:r>
              <a:rPr lang="en-US" sz="2400" dirty="0" smtClean="0"/>
              <a:t>Predict the future failure in components</a:t>
            </a:r>
          </a:p>
          <a:p>
            <a:pPr marL="285750" indent="-285750"/>
            <a:r>
              <a:rPr lang="en-US" sz="2400" dirty="0" smtClean="0"/>
              <a:t>Implement some useful concept in the industry</a:t>
            </a:r>
          </a:p>
          <a:p>
            <a:pPr marL="285750" indent="-285750"/>
            <a:r>
              <a:rPr lang="en-US" sz="2400" dirty="0" smtClean="0"/>
              <a:t>Helps to make good decision</a:t>
            </a:r>
          </a:p>
          <a:p>
            <a:pPr marL="285750" indent="-285750"/>
            <a:r>
              <a:rPr lang="en-US" sz="2400" dirty="0" smtClean="0"/>
              <a:t>Prevent  capital losses  </a:t>
            </a:r>
          </a:p>
          <a:p>
            <a:endParaRPr lang="en-US" dirty="0"/>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14</a:t>
            </a:fld>
            <a:endParaRPr lang="en-US">
              <a:solidFill>
                <a:srgbClr val="000000"/>
              </a:solidFill>
            </a:endParaRPr>
          </a:p>
        </p:txBody>
      </p:sp>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3"/>
          <a:stretch>
            <a:fillRect/>
          </a:stretch>
        </p:blipFill>
        <p:spPr>
          <a:xfrm>
            <a:off x="6535302" y="2465421"/>
            <a:ext cx="5296335" cy="3484312"/>
          </a:xfrm>
          <a:prstGeom prst="rect">
            <a:avLst/>
          </a:prstGeom>
        </p:spPr>
      </p:pic>
    </p:spTree>
    <p:extLst>
      <p:ext uri="{BB962C8B-B14F-4D97-AF65-F5344CB8AC3E}">
        <p14:creationId xmlns:p14="http://schemas.microsoft.com/office/powerpoint/2010/main" val="1827367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sz="3600" b="1" dirty="0" smtClean="0"/>
              <a:t>EXPLORATORY DATA ANALYSIS</a:t>
            </a:r>
            <a:endParaRPr lang="en-US" sz="3600" b="1" dirty="0"/>
          </a:p>
        </p:txBody>
      </p:sp>
      <p:sp>
        <p:nvSpPr>
          <p:cNvPr id="2" name="Text Placeholder 1"/>
          <p:cNvSpPr>
            <a:spLocks noGrp="1"/>
          </p:cNvSpPr>
          <p:nvPr>
            <p:ph type="body" sz="quarter" idx="13"/>
          </p:nvPr>
        </p:nvSpPr>
        <p:spPr/>
        <p:txBody>
          <a:bodyPr>
            <a:normAutofit fontScale="92500" lnSpcReduction="10000"/>
          </a:bodyPr>
          <a:lstStyle/>
          <a:p>
            <a:endParaRPr lang="en-US"/>
          </a:p>
        </p:txBody>
      </p:sp>
      <p:sp>
        <p:nvSpPr>
          <p:cNvPr id="4" name="Text Placeholder 3"/>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15</a:t>
            </a:fld>
            <a:endParaRPr lang="en-US">
              <a:solidFill>
                <a:srgbClr val="000000"/>
              </a:solidFill>
            </a:endParaRPr>
          </a:p>
        </p:txBody>
      </p:sp>
      <p:pic>
        <p:nvPicPr>
          <p:cNvPr id="11" name="Picture 10"/>
          <p:cNvPicPr>
            <a:picLocks noChangeAspect="1"/>
          </p:cNvPicPr>
          <p:nvPr/>
        </p:nvPicPr>
        <p:blipFill>
          <a:blip r:embed="rId3"/>
          <a:stretch>
            <a:fillRect/>
          </a:stretch>
        </p:blipFill>
        <p:spPr>
          <a:xfrm>
            <a:off x="552425" y="1877873"/>
            <a:ext cx="10282352" cy="2088232"/>
          </a:xfrm>
          <a:prstGeom prst="rect">
            <a:avLst/>
          </a:prstGeom>
        </p:spPr>
      </p:pic>
      <p:sp>
        <p:nvSpPr>
          <p:cNvPr id="19" name="TextBox 18"/>
          <p:cNvSpPr txBox="1"/>
          <p:nvPr/>
        </p:nvSpPr>
        <p:spPr bwMode="black">
          <a:xfrm>
            <a:off x="623392" y="1412776"/>
            <a:ext cx="3611886" cy="276999"/>
          </a:xfrm>
          <a:prstGeom prst="rect">
            <a:avLst/>
          </a:prstGeom>
        </p:spPr>
        <p:txBody>
          <a:bodyPr vert="horz" wrap="none" lIns="0" tIns="0" rIns="0" bIns="0" rtlCol="0">
            <a:spAutoFit/>
          </a:bodyPr>
          <a:lstStyle/>
          <a:p>
            <a:r>
              <a:rPr lang="en-US" dirty="0" smtClean="0"/>
              <a:t>List of Channel and Signal Information </a:t>
            </a:r>
          </a:p>
        </p:txBody>
      </p:sp>
      <p:pic>
        <p:nvPicPr>
          <p:cNvPr id="20" name="Picture 19"/>
          <p:cNvPicPr>
            <a:picLocks noChangeAspect="1"/>
          </p:cNvPicPr>
          <p:nvPr/>
        </p:nvPicPr>
        <p:blipFill>
          <a:blip r:embed="rId4"/>
          <a:stretch>
            <a:fillRect/>
          </a:stretch>
        </p:blipFill>
        <p:spPr>
          <a:xfrm>
            <a:off x="552425" y="4611960"/>
            <a:ext cx="3529690" cy="1584176"/>
          </a:xfrm>
          <a:prstGeom prst="rect">
            <a:avLst/>
          </a:prstGeom>
        </p:spPr>
      </p:pic>
      <p:sp>
        <p:nvSpPr>
          <p:cNvPr id="23" name="TextBox 22"/>
          <p:cNvSpPr txBox="1"/>
          <p:nvPr/>
        </p:nvSpPr>
        <p:spPr bwMode="black">
          <a:xfrm>
            <a:off x="623392" y="4293096"/>
            <a:ext cx="2645724" cy="276999"/>
          </a:xfrm>
          <a:prstGeom prst="rect">
            <a:avLst/>
          </a:prstGeom>
        </p:spPr>
        <p:txBody>
          <a:bodyPr vert="horz" wrap="none" lIns="0" tIns="0" rIns="0" bIns="0" rtlCol="0">
            <a:spAutoFit/>
          </a:bodyPr>
          <a:lstStyle/>
          <a:p>
            <a:r>
              <a:rPr lang="en-US" dirty="0" smtClean="0"/>
              <a:t>Extracting a particular signal</a:t>
            </a:r>
          </a:p>
        </p:txBody>
      </p:sp>
      <p:pic>
        <p:nvPicPr>
          <p:cNvPr id="12" name="Picture 11"/>
          <p:cNvPicPr>
            <a:picLocks noChangeAspect="1"/>
          </p:cNvPicPr>
          <p:nvPr/>
        </p:nvPicPr>
        <p:blipFill>
          <a:blip r:embed="rId5"/>
          <a:stretch>
            <a:fillRect/>
          </a:stretch>
        </p:blipFill>
        <p:spPr>
          <a:xfrm>
            <a:off x="4822185" y="3971837"/>
            <a:ext cx="1716637" cy="2325766"/>
          </a:xfrm>
          <a:prstGeom prst="rect">
            <a:avLst/>
          </a:prstGeom>
        </p:spPr>
      </p:pic>
      <p:pic>
        <p:nvPicPr>
          <p:cNvPr id="13" name="Picture 12"/>
          <p:cNvPicPr>
            <a:picLocks noChangeAspect="1"/>
          </p:cNvPicPr>
          <p:nvPr/>
        </p:nvPicPr>
        <p:blipFill>
          <a:blip r:embed="rId6"/>
          <a:stretch>
            <a:fillRect/>
          </a:stretch>
        </p:blipFill>
        <p:spPr>
          <a:xfrm>
            <a:off x="6879509" y="3968971"/>
            <a:ext cx="4591766" cy="2331498"/>
          </a:xfrm>
          <a:prstGeom prst="rect">
            <a:avLst/>
          </a:prstGeom>
        </p:spPr>
      </p:pic>
    </p:spTree>
    <p:extLst>
      <p:ext uri="{BB962C8B-B14F-4D97-AF65-F5344CB8AC3E}">
        <p14:creationId xmlns:p14="http://schemas.microsoft.com/office/powerpoint/2010/main" val="955691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b="1" dirty="0" smtClean="0"/>
              <a:t>VISUAL ANALYSIS</a:t>
            </a:r>
            <a:endParaRPr lang="en-US" sz="3600" b="1" dirty="0"/>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AF4F906D-BE3B-45B7-89DE-A8A937A0C376}" type="datetime4">
              <a:rPr lang="en-US" smtClean="0">
                <a:solidFill>
                  <a:srgbClr val="000000"/>
                </a:solidFill>
              </a:rPr>
              <a:t>August 15, 2021</a:t>
            </a:fld>
            <a:endParaRPr lang="de-DE">
              <a:solidFill>
                <a:srgbClr val="000000"/>
              </a:solidFill>
            </a:endParaRPr>
          </a:p>
        </p:txBody>
      </p:sp>
      <p:sp>
        <p:nvSpPr>
          <p:cNvPr id="2" name="Slide Number Placeholder 1"/>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16</a:t>
            </a:fld>
            <a:endParaRPr lang="en-US">
              <a:solidFill>
                <a:srgbClr val="000000"/>
              </a:solidFill>
            </a:endParaRPr>
          </a:p>
        </p:txBody>
      </p:sp>
      <p:pic>
        <p:nvPicPr>
          <p:cNvPr id="7" name="Picture 6"/>
          <p:cNvPicPr>
            <a:picLocks noChangeAspect="1"/>
          </p:cNvPicPr>
          <p:nvPr/>
        </p:nvPicPr>
        <p:blipFill>
          <a:blip r:embed="rId2"/>
          <a:stretch>
            <a:fillRect/>
          </a:stretch>
        </p:blipFill>
        <p:spPr>
          <a:xfrm>
            <a:off x="496918" y="1426324"/>
            <a:ext cx="4917164" cy="4379254"/>
          </a:xfrm>
          <a:prstGeom prst="rect">
            <a:avLst/>
          </a:prstGeom>
        </p:spPr>
      </p:pic>
      <p:pic>
        <p:nvPicPr>
          <p:cNvPr id="9" name="Picture 8"/>
          <p:cNvPicPr>
            <a:picLocks noChangeAspect="1"/>
          </p:cNvPicPr>
          <p:nvPr/>
        </p:nvPicPr>
        <p:blipFill>
          <a:blip r:embed="rId3"/>
          <a:stretch>
            <a:fillRect/>
          </a:stretch>
        </p:blipFill>
        <p:spPr>
          <a:xfrm>
            <a:off x="5526225" y="3753974"/>
            <a:ext cx="2590892" cy="2240522"/>
          </a:xfrm>
          <a:prstGeom prst="rect">
            <a:avLst/>
          </a:prstGeom>
        </p:spPr>
      </p:pic>
      <p:pic>
        <p:nvPicPr>
          <p:cNvPr id="8" name="Picture 7"/>
          <p:cNvPicPr>
            <a:picLocks noChangeAspect="1"/>
          </p:cNvPicPr>
          <p:nvPr/>
        </p:nvPicPr>
        <p:blipFill>
          <a:blip r:embed="rId4"/>
          <a:stretch>
            <a:fillRect/>
          </a:stretch>
        </p:blipFill>
        <p:spPr>
          <a:xfrm>
            <a:off x="6821671" y="1268085"/>
            <a:ext cx="3199935" cy="3064211"/>
          </a:xfrm>
          <a:prstGeom prst="rect">
            <a:avLst/>
          </a:prstGeom>
        </p:spPr>
      </p:pic>
    </p:spTree>
    <p:extLst>
      <p:ext uri="{BB962C8B-B14F-4D97-AF65-F5344CB8AC3E}">
        <p14:creationId xmlns:p14="http://schemas.microsoft.com/office/powerpoint/2010/main" val="1563393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b="1" dirty="0" smtClean="0"/>
              <a:t>OUTPUT</a:t>
            </a:r>
            <a:endParaRPr lang="en-US" sz="3600" b="1" dirty="0"/>
          </a:p>
        </p:txBody>
      </p:sp>
      <p:sp>
        <p:nvSpPr>
          <p:cNvPr id="7" name="Text Placeholder 6"/>
          <p:cNvSpPr>
            <a:spLocks noGrp="1"/>
          </p:cNvSpPr>
          <p:nvPr>
            <p:ph type="body" sz="quarter" idx="13"/>
          </p:nvPr>
        </p:nvSpPr>
        <p:spPr/>
        <p:txBody>
          <a:bodyPr>
            <a:normAutofit fontScale="92500" lnSpcReduction="10000"/>
          </a:bodyPr>
          <a:lstStyle/>
          <a:p>
            <a:endParaRPr lang="en-US"/>
          </a:p>
        </p:txBody>
      </p:sp>
      <p:sp>
        <p:nvSpPr>
          <p:cNvPr id="8" name="Text Placeholder 7"/>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AF4F906D-BE3B-45B7-89DE-A8A937A0C376}" type="datetime4">
              <a:rPr lang="en-US" smtClean="0">
                <a:solidFill>
                  <a:srgbClr val="000000"/>
                </a:solidFill>
              </a:rPr>
              <a:t>August 15, 2021</a:t>
            </a:fld>
            <a:endParaRPr lang="de-DE">
              <a:solidFill>
                <a:srgbClr val="000000"/>
              </a:solidFill>
            </a:endParaRPr>
          </a:p>
        </p:txBody>
      </p:sp>
      <p:sp>
        <p:nvSpPr>
          <p:cNvPr id="2" name="Slide Number Placeholder 1"/>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17</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310551" y="1450868"/>
            <a:ext cx="8177841" cy="4422366"/>
          </a:xfrm>
          <a:prstGeom prst="rect">
            <a:avLst/>
          </a:prstGeom>
        </p:spPr>
      </p:pic>
      <p:pic>
        <p:nvPicPr>
          <p:cNvPr id="6" name="Picture 5"/>
          <p:cNvPicPr>
            <a:picLocks noChangeAspect="1"/>
          </p:cNvPicPr>
          <p:nvPr/>
        </p:nvPicPr>
        <p:blipFill>
          <a:blip r:embed="rId3"/>
          <a:stretch>
            <a:fillRect/>
          </a:stretch>
        </p:blipFill>
        <p:spPr>
          <a:xfrm>
            <a:off x="6434535" y="1089025"/>
            <a:ext cx="5121036" cy="4348717"/>
          </a:xfrm>
          <a:prstGeom prst="rect">
            <a:avLst/>
          </a:prstGeom>
        </p:spPr>
      </p:pic>
    </p:spTree>
    <p:extLst>
      <p:ext uri="{BB962C8B-B14F-4D97-AF65-F5344CB8AC3E}">
        <p14:creationId xmlns:p14="http://schemas.microsoft.com/office/powerpoint/2010/main" val="1608694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575" y="319177"/>
            <a:ext cx="10026393" cy="602111"/>
          </a:xfrm>
        </p:spPr>
        <p:txBody>
          <a:bodyPr>
            <a:normAutofit/>
          </a:bodyPr>
          <a:lstStyle/>
          <a:p>
            <a:pPr algn="ctr"/>
            <a:r>
              <a:rPr lang="en-US" sz="3600" b="1" dirty="0" smtClean="0"/>
              <a:t>OUTPUT</a:t>
            </a:r>
            <a:endParaRPr lang="en-US" sz="3600" b="1" dirty="0"/>
          </a:p>
        </p:txBody>
      </p:sp>
      <p:sp>
        <p:nvSpPr>
          <p:cNvPr id="6" name="Text Placeholder 5"/>
          <p:cNvSpPr>
            <a:spLocks noGrp="1"/>
          </p:cNvSpPr>
          <p:nvPr>
            <p:ph type="body" sz="quarter" idx="13"/>
          </p:nvPr>
        </p:nvSpPr>
        <p:spPr/>
        <p:txBody>
          <a:bodyPr>
            <a:normAutofit fontScale="92500" lnSpcReduction="10000"/>
          </a:bodyPr>
          <a:lstStyle/>
          <a:p>
            <a:endParaRPr lang="en-US"/>
          </a:p>
        </p:txBody>
      </p:sp>
      <p:sp>
        <p:nvSpPr>
          <p:cNvPr id="7" name="Text Placeholder 6"/>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AF4F906D-BE3B-45B7-89DE-A8A937A0C376}" type="datetime4">
              <a:rPr lang="en-US" smtClean="0">
                <a:solidFill>
                  <a:srgbClr val="000000"/>
                </a:solidFill>
              </a:rPr>
              <a:t>August 15, 2021</a:t>
            </a:fld>
            <a:endParaRPr lang="de-DE">
              <a:solidFill>
                <a:srgbClr val="000000"/>
              </a:solidFill>
            </a:endParaRPr>
          </a:p>
        </p:txBody>
      </p:sp>
      <p:sp>
        <p:nvSpPr>
          <p:cNvPr id="2" name="Slide Number Placeholder 1"/>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18</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69007" y="1147312"/>
            <a:ext cx="10774397" cy="5106839"/>
          </a:xfrm>
          <a:prstGeom prst="rect">
            <a:avLst/>
          </a:prstGeom>
        </p:spPr>
      </p:pic>
    </p:spTree>
    <p:extLst>
      <p:ext uri="{BB962C8B-B14F-4D97-AF65-F5344CB8AC3E}">
        <p14:creationId xmlns:p14="http://schemas.microsoft.com/office/powerpoint/2010/main" val="14806212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NUCOR BERKLEY STEEL –THRUST FORCE ANOMALY</a:t>
            </a:r>
            <a:endParaRPr lang="en-US" sz="3600"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lstStyle/>
          <a:p>
            <a:fld id="{79038AB5-25D5-45A0-BFA6-A6AB676AD137}" type="slidenum">
              <a:rPr lang="de-DE" smtClean="0"/>
              <a:pPr/>
              <a:t>19</a:t>
            </a:fld>
            <a:endParaRPr lang="de-DE"/>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p:txBody>
          <a:bodyPr/>
          <a:lstStyle/>
          <a:p>
            <a:r>
              <a:rPr lang="en-US" dirty="0" smtClean="0"/>
              <a:t>Data extraction and validation</a:t>
            </a:r>
          </a:p>
          <a:p>
            <a:r>
              <a:rPr lang="en-US" dirty="0" smtClean="0"/>
              <a:t>Data Cleaning</a:t>
            </a:r>
          </a:p>
          <a:p>
            <a:r>
              <a:rPr lang="en-US" dirty="0" smtClean="0"/>
              <a:t>Signal Analysis</a:t>
            </a:r>
          </a:p>
          <a:p>
            <a:r>
              <a:rPr lang="en-US" dirty="0" smtClean="0"/>
              <a:t>Development </a:t>
            </a:r>
          </a:p>
          <a:p>
            <a:r>
              <a:rPr lang="en-US" dirty="0" smtClean="0"/>
              <a:t>Challenges</a:t>
            </a:r>
          </a:p>
          <a:p>
            <a:r>
              <a:rPr lang="en-US" dirty="0" smtClean="0"/>
              <a:t>Result</a:t>
            </a:r>
          </a:p>
          <a:p>
            <a:endParaRPr lang="en-US" dirty="0"/>
          </a:p>
        </p:txBody>
      </p:sp>
    </p:spTree>
    <p:extLst>
      <p:ext uri="{BB962C8B-B14F-4D97-AF65-F5344CB8AC3E}">
        <p14:creationId xmlns:p14="http://schemas.microsoft.com/office/powerpoint/2010/main" val="4133806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AGENDA</a:t>
            </a:r>
            <a:endParaRPr lang="en-US" sz="3600" b="1"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lstStyle/>
          <a:p>
            <a:fld id="{79038AB5-25D5-45A0-BFA6-A6AB676AD137}" type="slidenum">
              <a:rPr lang="de-DE" smtClean="0"/>
              <a:pPr/>
              <a:t>2</a:t>
            </a:fld>
            <a:endParaRPr lang="de-DE"/>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p:txBody>
          <a:bodyPr/>
          <a:lstStyle/>
          <a:p>
            <a:r>
              <a:rPr lang="en-US" dirty="0" smtClean="0"/>
              <a:t>Understanding Steel </a:t>
            </a:r>
          </a:p>
          <a:p>
            <a:r>
              <a:rPr lang="en-US" dirty="0" smtClean="0"/>
              <a:t>SSAB Iowa EAF Asset Health</a:t>
            </a:r>
          </a:p>
          <a:p>
            <a:r>
              <a:rPr lang="en-US" dirty="0" smtClean="0"/>
              <a:t>Data Dictionary Mapper &amp; Pentaho</a:t>
            </a:r>
          </a:p>
          <a:p>
            <a:r>
              <a:rPr lang="en-US" dirty="0" smtClean="0"/>
              <a:t>Anomaly Detection – KAPH Framework</a:t>
            </a:r>
          </a:p>
          <a:p>
            <a:r>
              <a:rPr lang="en-US" dirty="0" smtClean="0"/>
              <a:t>Nucor Berkley Steel – Thrust Force Anomaly </a:t>
            </a:r>
            <a:r>
              <a:rPr lang="en-US" dirty="0" smtClean="0"/>
              <a:t>Analysis</a:t>
            </a:r>
            <a:endParaRPr lang="en-US" dirty="0" smtClean="0"/>
          </a:p>
          <a:p>
            <a:r>
              <a:rPr lang="en-US" dirty="0" smtClean="0"/>
              <a:t>Learning and experience</a:t>
            </a:r>
            <a:endParaRPr lang="en-US" dirty="0"/>
          </a:p>
        </p:txBody>
      </p:sp>
    </p:spTree>
    <p:extLst>
      <p:ext uri="{BB962C8B-B14F-4D97-AF65-F5344CB8AC3E}">
        <p14:creationId xmlns:p14="http://schemas.microsoft.com/office/powerpoint/2010/main" val="3760618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t/>
            </a:r>
            <a:br>
              <a:rPr lang="en-US" sz="3600" b="1" dirty="0" smtClean="0"/>
            </a:br>
            <a:r>
              <a:rPr lang="en-US" sz="3600" b="1" dirty="0" smtClean="0"/>
              <a:t>NUCOR BERKLEY STEEL –THRUST FORCE ANOMALY ANALYSIS</a:t>
            </a:r>
            <a:endParaRPr lang="en-US" sz="3600" b="1" dirty="0"/>
          </a:p>
        </p:txBody>
      </p:sp>
      <p:sp>
        <p:nvSpPr>
          <p:cNvPr id="4" name="Text Placeholder 3"/>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3" name="Content Placeholder 2"/>
          <p:cNvSpPr>
            <a:spLocks noGrp="1"/>
          </p:cNvSpPr>
          <p:nvPr>
            <p:ph sz="quarter" idx="15"/>
          </p:nvPr>
        </p:nvSpPr>
        <p:spPr>
          <a:xfrm>
            <a:off x="161109" y="1457863"/>
            <a:ext cx="11701462" cy="4850861"/>
          </a:xfrm>
        </p:spPr>
        <p:txBody>
          <a:bodyPr>
            <a:normAutofit/>
          </a:bodyPr>
          <a:lstStyle/>
          <a:p>
            <a:r>
              <a:rPr lang="en-US" dirty="0" smtClean="0"/>
              <a:t>Requirement : To view multiple data signals keeping two force signal constant and understanding the pattern</a:t>
            </a:r>
          </a:p>
          <a:p>
            <a:r>
              <a:rPr lang="en-US" dirty="0" smtClean="0"/>
              <a:t>Reading </a:t>
            </a:r>
            <a:r>
              <a:rPr lang="en-US" dirty="0"/>
              <a:t>the </a:t>
            </a:r>
            <a:r>
              <a:rPr lang="en-US" dirty="0" err="1"/>
              <a:t>Ibafile</a:t>
            </a:r>
            <a:r>
              <a:rPr lang="en-US" dirty="0"/>
              <a:t> and plotting it in application after normalizing the data. Different functionalities present such as selecting signals, multiple </a:t>
            </a:r>
            <a:r>
              <a:rPr lang="en-US" dirty="0" err="1"/>
              <a:t>dat</a:t>
            </a:r>
            <a:r>
              <a:rPr lang="en-US" dirty="0"/>
              <a:t> files, plot button, hovering over signals, zoom in and zoom out, legend hiding, mapping the plot with a table.</a:t>
            </a:r>
          </a:p>
          <a:p>
            <a:r>
              <a:rPr lang="en-US" dirty="0"/>
              <a:t>Extracted the Coil number from multiple signals in </a:t>
            </a:r>
            <a:r>
              <a:rPr lang="en-US" dirty="0" err="1"/>
              <a:t>ascii</a:t>
            </a:r>
            <a:r>
              <a:rPr lang="en-US" dirty="0"/>
              <a:t> code. </a:t>
            </a:r>
          </a:p>
          <a:p>
            <a:r>
              <a:rPr lang="en-US" dirty="0" smtClean="0"/>
              <a:t>Result: Designed an application</a:t>
            </a:r>
            <a:endParaRPr lang="en-US" dirty="0"/>
          </a:p>
        </p:txBody>
      </p:sp>
    </p:spTree>
    <p:extLst>
      <p:ext uri="{BB962C8B-B14F-4D97-AF65-F5344CB8AC3E}">
        <p14:creationId xmlns:p14="http://schemas.microsoft.com/office/powerpoint/2010/main" val="3313762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Title 3"/>
          <p:cNvSpPr>
            <a:spLocks noGrp="1"/>
          </p:cNvSpPr>
          <p:nvPr>
            <p:ph type="title"/>
          </p:nvPr>
        </p:nvSpPr>
        <p:spPr/>
        <p:txBody>
          <a:bodyPr>
            <a:normAutofit fontScale="90000"/>
          </a:bodyPr>
          <a:lstStyle/>
          <a:p>
            <a:pPr algn="ctr"/>
            <a:r>
              <a:rPr lang="en-US" b="1" dirty="0" smtClean="0"/>
              <a:t>DATA EXTRACTION &amp; VALIDATION</a:t>
            </a:r>
            <a:endParaRPr lang="en-US" b="1" dirty="0"/>
          </a:p>
        </p:txBody>
      </p:sp>
      <p:sp>
        <p:nvSpPr>
          <p:cNvPr id="7" name="Text Placeholder 6"/>
          <p:cNvSpPr>
            <a:spLocks noGrp="1"/>
          </p:cNvSpPr>
          <p:nvPr>
            <p:ph type="body" sz="quarter" idx="13"/>
          </p:nvPr>
        </p:nvSpPr>
        <p:spPr/>
        <p:txBody>
          <a:bodyPr>
            <a:normAutofit fontScale="92500" lnSpcReduction="10000"/>
          </a:bodyPr>
          <a:lstStyle/>
          <a:p>
            <a:endParaRPr lang="en-US"/>
          </a:p>
        </p:txBody>
      </p:sp>
      <p:sp>
        <p:nvSpPr>
          <p:cNvPr id="8" name="Text Placeholder 7"/>
          <p:cNvSpPr>
            <a:spLocks noGrp="1"/>
          </p:cNvSpPr>
          <p:nvPr>
            <p:ph type="body" sz="quarter" idx="14"/>
          </p:nvPr>
        </p:nvSpPr>
        <p:spPr/>
        <p:txBody>
          <a:bodyPr>
            <a:normAutofit fontScale="92500" lnSpcReduction="10000"/>
          </a:bodyPr>
          <a:lstStyle/>
          <a:p>
            <a:endParaRPr lang="en-US"/>
          </a:p>
        </p:txBody>
      </p:sp>
      <p:sp>
        <p:nvSpPr>
          <p:cNvPr id="10" name="Content Placeholder 9"/>
          <p:cNvSpPr>
            <a:spLocks noGrp="1"/>
          </p:cNvSpPr>
          <p:nvPr>
            <p:ph sz="quarter" idx="15"/>
          </p:nvPr>
        </p:nvSpPr>
        <p:spPr/>
        <p:txBody>
          <a:bodyPr>
            <a:normAutofit/>
          </a:bodyPr>
          <a:lstStyle/>
          <a:p>
            <a:r>
              <a:rPr lang="en-US" sz="2000" dirty="0" smtClean="0"/>
              <a:t>Required signal information extracted from raw file and validated</a:t>
            </a:r>
            <a:endParaRPr lang="en-US" sz="2000" dirty="0"/>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21</a:t>
            </a:fld>
            <a:endParaRPr lang="en-US">
              <a:solidFill>
                <a:srgbClr val="000000"/>
              </a:solidFill>
            </a:endParaRPr>
          </a:p>
        </p:txBody>
      </p:sp>
      <p:pic>
        <p:nvPicPr>
          <p:cNvPr id="5" name="Picture 4"/>
          <p:cNvPicPr>
            <a:picLocks noChangeAspect="1"/>
          </p:cNvPicPr>
          <p:nvPr/>
        </p:nvPicPr>
        <p:blipFill>
          <a:blip r:embed="rId3"/>
          <a:stretch>
            <a:fillRect/>
          </a:stretch>
        </p:blipFill>
        <p:spPr>
          <a:xfrm>
            <a:off x="6156295" y="1792536"/>
            <a:ext cx="5774037" cy="4388048"/>
          </a:xfrm>
          <a:prstGeom prst="rect">
            <a:avLst/>
          </a:prstGeom>
        </p:spPr>
      </p:pic>
      <p:pic>
        <p:nvPicPr>
          <p:cNvPr id="11" name="Content Placeholder 10"/>
          <p:cNvPicPr>
            <a:picLocks noChangeAspect="1"/>
          </p:cNvPicPr>
          <p:nvPr/>
        </p:nvPicPr>
        <p:blipFill>
          <a:blip r:embed="rId4"/>
          <a:stretch>
            <a:fillRect/>
          </a:stretch>
        </p:blipFill>
        <p:spPr>
          <a:xfrm>
            <a:off x="378791" y="1792536"/>
            <a:ext cx="5720084" cy="4388048"/>
          </a:xfrm>
          <a:prstGeom prst="rect">
            <a:avLst/>
          </a:prstGeom>
        </p:spPr>
      </p:pic>
    </p:spTree>
    <p:extLst>
      <p:ext uri="{BB962C8B-B14F-4D97-AF65-F5344CB8AC3E}">
        <p14:creationId xmlns:p14="http://schemas.microsoft.com/office/powerpoint/2010/main" val="383539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Title 16"/>
          <p:cNvSpPr>
            <a:spLocks noGrp="1"/>
          </p:cNvSpPr>
          <p:nvPr>
            <p:ph type="title"/>
          </p:nvPr>
        </p:nvSpPr>
        <p:spPr/>
        <p:txBody>
          <a:bodyPr>
            <a:normAutofit/>
          </a:bodyPr>
          <a:lstStyle/>
          <a:p>
            <a:pPr marL="285750" indent="-285750" algn="ctr"/>
            <a:r>
              <a:rPr lang="en-US" sz="3600" b="1" dirty="0" smtClean="0"/>
              <a:t>SIGNAL ANALYSIS</a:t>
            </a:r>
            <a:endParaRPr lang="en-US" sz="3600" b="1" dirty="0"/>
          </a:p>
        </p:txBody>
      </p:sp>
      <p:sp>
        <p:nvSpPr>
          <p:cNvPr id="7" name="Text Placeholder 6"/>
          <p:cNvSpPr>
            <a:spLocks noGrp="1"/>
          </p:cNvSpPr>
          <p:nvPr>
            <p:ph type="body" sz="quarter" idx="13"/>
          </p:nvPr>
        </p:nvSpPr>
        <p:spPr/>
        <p:txBody>
          <a:bodyPr>
            <a:normAutofit fontScale="92500" lnSpcReduction="10000"/>
          </a:bodyPr>
          <a:lstStyle/>
          <a:p>
            <a:endParaRPr lang="en-US"/>
          </a:p>
        </p:txBody>
      </p:sp>
      <p:sp>
        <p:nvSpPr>
          <p:cNvPr id="8" name="Text Placeholder 7"/>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22</a:t>
            </a:fld>
            <a:endParaRPr lang="en-US">
              <a:solidFill>
                <a:srgbClr val="000000"/>
              </a:solidFill>
            </a:endParaRPr>
          </a:p>
        </p:txBody>
      </p:sp>
      <p:sp>
        <p:nvSpPr>
          <p:cNvPr id="4" name="Rectangle 3"/>
          <p:cNvSpPr/>
          <p:nvPr/>
        </p:nvSpPr>
        <p:spPr>
          <a:xfrm>
            <a:off x="191344" y="1079999"/>
            <a:ext cx="8372447" cy="400110"/>
          </a:xfrm>
          <a:prstGeom prst="rect">
            <a:avLst/>
          </a:prstGeom>
        </p:spPr>
        <p:txBody>
          <a:bodyPr wrap="square">
            <a:spAutoFit/>
          </a:bodyPr>
          <a:lstStyle/>
          <a:p>
            <a:pPr marL="285750" indent="-285750">
              <a:buFont typeface="Arial" panose="020B0604020202020204" pitchFamily="34" charset="0"/>
              <a:buChar char="•"/>
            </a:pPr>
            <a:r>
              <a:rPr lang="en-US" sz="2000" dirty="0"/>
              <a:t>All the signal has sample rate as 0.004 or 0.008</a:t>
            </a:r>
          </a:p>
        </p:txBody>
      </p:sp>
      <p:pic>
        <p:nvPicPr>
          <p:cNvPr id="5" name="Picture 4"/>
          <p:cNvPicPr>
            <a:picLocks noChangeAspect="1"/>
          </p:cNvPicPr>
          <p:nvPr/>
        </p:nvPicPr>
        <p:blipFill>
          <a:blip r:embed="rId3"/>
          <a:stretch>
            <a:fillRect/>
          </a:stretch>
        </p:blipFill>
        <p:spPr>
          <a:xfrm>
            <a:off x="321620" y="1656906"/>
            <a:ext cx="10798914" cy="2663234"/>
          </a:xfrm>
          <a:prstGeom prst="rect">
            <a:avLst/>
          </a:prstGeom>
        </p:spPr>
      </p:pic>
    </p:spTree>
    <p:extLst>
      <p:ext uri="{BB962C8B-B14F-4D97-AF65-F5344CB8AC3E}">
        <p14:creationId xmlns:p14="http://schemas.microsoft.com/office/powerpoint/2010/main" val="2655360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pPr algn="ctr"/>
            <a:r>
              <a:rPr lang="de-DE" sz="3600" b="1" dirty="0" smtClean="0"/>
              <a:t>DATA CLEANING</a:t>
            </a:r>
            <a:endParaRPr lang="de-DE" sz="3600" b="1" dirty="0"/>
          </a:p>
        </p:txBody>
      </p:sp>
      <p:sp>
        <p:nvSpPr>
          <p:cNvPr id="10" name="Text Placeholder 9"/>
          <p:cNvSpPr>
            <a:spLocks noGrp="1"/>
          </p:cNvSpPr>
          <p:nvPr>
            <p:ph type="body" sz="quarter" idx="13"/>
          </p:nvPr>
        </p:nvSpPr>
        <p:spPr/>
        <p:txBody>
          <a:bodyPr>
            <a:normAutofit fontScale="92500" lnSpcReduction="10000"/>
          </a:bodyPr>
          <a:lstStyle/>
          <a:p>
            <a:endParaRPr lang="en-US"/>
          </a:p>
        </p:txBody>
      </p:sp>
      <p:sp>
        <p:nvSpPr>
          <p:cNvPr id="11" name="Text Placeholder 10"/>
          <p:cNvSpPr>
            <a:spLocks noGrp="1"/>
          </p:cNvSpPr>
          <p:nvPr>
            <p:ph type="body" sz="quarter" idx="14"/>
          </p:nvPr>
        </p:nvSpPr>
        <p:spPr/>
        <p:txBody>
          <a:bodyPr>
            <a:normAutofit fontScale="92500" lnSpcReduction="10000"/>
          </a:bodyPr>
          <a:lstStyle/>
          <a:p>
            <a:endParaRPr lang="en-US"/>
          </a:p>
        </p:txBody>
      </p:sp>
      <p:sp>
        <p:nvSpPr>
          <p:cNvPr id="3" name="Date Placeholder 2"/>
          <p:cNvSpPr>
            <a:spLocks noGrp="1"/>
          </p:cNvSpPr>
          <p:nvPr>
            <p:ph type="dt" sz="half" idx="4294967295"/>
          </p:nvPr>
        </p:nvSpPr>
        <p:spPr>
          <a:xfrm>
            <a:off x="8929688" y="6480175"/>
            <a:ext cx="3262312" cy="179388"/>
          </a:xfrm>
        </p:spPr>
        <p:txBody>
          <a:bodyPr/>
          <a:lstStyle/>
          <a:p>
            <a:fld id="{EAE4DEC6-49AF-47D5-9EC4-D113026FFBB0}" type="datetime4">
              <a:rPr lang="en-US" smtClean="0">
                <a:solidFill>
                  <a:srgbClr val="000000"/>
                </a:solidFill>
              </a:rPr>
              <a:t>August 15, 2021</a:t>
            </a:fld>
            <a:endParaRPr lang="de-DE">
              <a:solidFill>
                <a:srgbClr val="000000"/>
              </a:solidFill>
            </a:endParaRPr>
          </a:p>
        </p:txBody>
      </p:sp>
      <p:sp>
        <p:nvSpPr>
          <p:cNvPr id="9" name="Slide Number Placeholder 8"/>
          <p:cNvSpPr>
            <a:spLocks noGrp="1"/>
          </p:cNvSpPr>
          <p:nvPr>
            <p:ph type="sldNum" sz="quarter" idx="4294967295"/>
          </p:nvPr>
        </p:nvSpPr>
        <p:spPr>
          <a:xfrm>
            <a:off x="11471275" y="6480175"/>
            <a:ext cx="720725" cy="179388"/>
          </a:xfrm>
        </p:spPr>
        <p:txBody>
          <a:bodyPr/>
          <a:lstStyle/>
          <a:p>
            <a:fld id="{44043744-42FE-4892-90BA-7087481EB81E}" type="slidenum">
              <a:rPr lang="en-US" smtClean="0">
                <a:solidFill>
                  <a:srgbClr val="000000"/>
                </a:solidFill>
              </a:rPr>
              <a:pPr/>
              <a:t>23</a:t>
            </a:fld>
            <a:endParaRPr lang="en-US">
              <a:solidFill>
                <a:srgbClr val="000000"/>
              </a:solidFill>
            </a:endParaRPr>
          </a:p>
        </p:txBody>
      </p:sp>
      <p:sp>
        <p:nvSpPr>
          <p:cNvPr id="2" name="AutoShape 2" descr="Bildergebnis für arcelormittal"/>
          <p:cNvSpPr>
            <a:spLocks noChangeAspect="1" noChangeArrowheads="1"/>
          </p:cNvSpPr>
          <p:nvPr/>
        </p:nvSpPr>
        <p:spPr bwMode="auto">
          <a:xfrm>
            <a:off x="1588" y="-144463"/>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9" descr="Bildergebnis für posco"/>
          <p:cNvSpPr>
            <a:spLocks noChangeAspect="1" noChangeArrowheads="1"/>
          </p:cNvSpPr>
          <p:nvPr/>
        </p:nvSpPr>
        <p:spPr bwMode="auto">
          <a:xfrm>
            <a:off x="1589" y="-136525"/>
            <a:ext cx="1917201"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TextBox 6"/>
          <p:cNvSpPr txBox="1"/>
          <p:nvPr/>
        </p:nvSpPr>
        <p:spPr bwMode="black">
          <a:xfrm>
            <a:off x="155575" y="1000664"/>
            <a:ext cx="11485041" cy="6495055"/>
          </a:xfrm>
          <a:prstGeom prst="rect">
            <a:avLst/>
          </a:prstGeom>
        </p:spPr>
        <p:txBody>
          <a:bodyPr vert="horz" wrap="square" lIns="0" tIns="0" rIns="0" bIns="0" rtlCol="0">
            <a:spAutoFit/>
          </a:bodyPr>
          <a:lstStyle/>
          <a:p>
            <a:pPr marL="285750" indent="-285750">
              <a:buFont typeface="Arial" panose="020B0604020202020204" pitchFamily="34" charset="0"/>
              <a:buChar char="•"/>
            </a:pPr>
            <a:r>
              <a:rPr lang="en-US" sz="2000" dirty="0"/>
              <a:t>Some signals has null values only – can be discarded for plotting</a:t>
            </a:r>
          </a:p>
          <a:p>
            <a:endParaRPr lang="en-US" sz="2000" b="1" dirty="0" smtClean="0"/>
          </a:p>
          <a:p>
            <a:endParaRPr lang="en-US" sz="2000"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pPr marL="285750" indent="-285750">
              <a:buFont typeface="Arial" panose="020B0604020202020204" pitchFamily="34" charset="0"/>
              <a:buChar char="•"/>
            </a:pPr>
            <a:r>
              <a:rPr lang="en-US" sz="2000" dirty="0" smtClean="0"/>
              <a:t>Some signals has some value which is constant in all rows – can be discarded for plotting as mean, min, max, percentile are all same and standard deviation is 0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smtClean="0"/>
          </a:p>
          <a:p>
            <a:r>
              <a:rPr lang="en-US" b="1" dirty="0" smtClean="0"/>
              <a:t> </a:t>
            </a:r>
          </a:p>
          <a:p>
            <a:endParaRPr lang="en-US" dirty="0" smtClean="0"/>
          </a:p>
        </p:txBody>
      </p:sp>
      <p:pic>
        <p:nvPicPr>
          <p:cNvPr id="5" name="Picture 4"/>
          <p:cNvPicPr>
            <a:picLocks noChangeAspect="1"/>
          </p:cNvPicPr>
          <p:nvPr/>
        </p:nvPicPr>
        <p:blipFill>
          <a:blip r:embed="rId3"/>
          <a:stretch>
            <a:fillRect/>
          </a:stretch>
        </p:blipFill>
        <p:spPr>
          <a:xfrm>
            <a:off x="1367674" y="1488971"/>
            <a:ext cx="6840760" cy="1903920"/>
          </a:xfrm>
          <a:prstGeom prst="rect">
            <a:avLst/>
          </a:prstGeom>
        </p:spPr>
      </p:pic>
      <p:pic>
        <p:nvPicPr>
          <p:cNvPr id="8" name="Picture 7"/>
          <p:cNvPicPr>
            <a:picLocks noChangeAspect="1"/>
          </p:cNvPicPr>
          <p:nvPr/>
        </p:nvPicPr>
        <p:blipFill>
          <a:blip r:embed="rId4"/>
          <a:stretch>
            <a:fillRect/>
          </a:stretch>
        </p:blipFill>
        <p:spPr>
          <a:xfrm>
            <a:off x="1427581" y="4149080"/>
            <a:ext cx="6720946" cy="2088232"/>
          </a:xfrm>
          <a:prstGeom prst="rect">
            <a:avLst/>
          </a:prstGeom>
        </p:spPr>
      </p:pic>
    </p:spTree>
    <p:extLst>
      <p:ext uri="{BB962C8B-B14F-4D97-AF65-F5344CB8AC3E}">
        <p14:creationId xmlns:p14="http://schemas.microsoft.com/office/powerpoint/2010/main" val="120470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smtClean="0"/>
              <a:t>   </a:t>
            </a:r>
            <a:r>
              <a:rPr lang="en-US" sz="3600" b="1" dirty="0" smtClean="0"/>
              <a:t>DEVELOPMENT PHASE 1</a:t>
            </a:r>
            <a:endParaRPr lang="en-US" sz="3600" b="1"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normAutofit fontScale="55000" lnSpcReduction="20000"/>
          </a:bodyPr>
          <a:lstStyle/>
          <a:p>
            <a:fld id="{79038AB5-25D5-45A0-BFA6-A6AB676AD137}" type="slidenum">
              <a:rPr lang="de-DE" smtClean="0"/>
              <a:pPr/>
              <a:t>24</a:t>
            </a:fld>
            <a:endParaRPr lang="de-DE"/>
          </a:p>
        </p:txBody>
      </p:sp>
      <p:sp>
        <p:nvSpPr>
          <p:cNvPr id="7" name="Text Placeholder 6"/>
          <p:cNvSpPr>
            <a:spLocks noGrp="1"/>
          </p:cNvSpPr>
          <p:nvPr>
            <p:ph type="body" sz="quarter" idx="13"/>
          </p:nvPr>
        </p:nvSpPr>
        <p:spPr/>
        <p:txBody>
          <a:bodyPr>
            <a:normAutofit fontScale="92500" lnSpcReduction="10000"/>
          </a:bodyPr>
          <a:lstStyle/>
          <a:p>
            <a:endParaRPr lang="en-US"/>
          </a:p>
        </p:txBody>
      </p:sp>
      <p:sp>
        <p:nvSpPr>
          <p:cNvPr id="9" name="Text Placeholder 8"/>
          <p:cNvSpPr>
            <a:spLocks noGrp="1"/>
          </p:cNvSpPr>
          <p:nvPr>
            <p:ph type="body" sz="quarter" idx="14"/>
          </p:nvPr>
        </p:nvSpPr>
        <p:spPr/>
        <p:txBody>
          <a:bodyPr>
            <a:normAutofit fontScale="92500" lnSpcReduction="10000"/>
          </a:bodyPr>
          <a:lstStyle/>
          <a:p>
            <a:endParaRPr lang="en-US"/>
          </a:p>
        </p:txBody>
      </p:sp>
      <p:pic>
        <p:nvPicPr>
          <p:cNvPr id="8" name="Content Placeholder 7"/>
          <p:cNvPicPr>
            <a:picLocks noGrp="1" noChangeAspect="1"/>
          </p:cNvPicPr>
          <p:nvPr>
            <p:ph sz="quarter" idx="15"/>
          </p:nvPr>
        </p:nvPicPr>
        <p:blipFill>
          <a:blip r:embed="rId2"/>
          <a:stretch>
            <a:fillRect/>
          </a:stretch>
        </p:blipFill>
        <p:spPr>
          <a:xfrm>
            <a:off x="725406" y="1089025"/>
            <a:ext cx="10571326" cy="5219700"/>
          </a:xfrm>
          <a:prstGeom prst="rect">
            <a:avLst/>
          </a:prstGeom>
        </p:spPr>
      </p:pic>
    </p:spTree>
    <p:extLst>
      <p:ext uri="{BB962C8B-B14F-4D97-AF65-F5344CB8AC3E}">
        <p14:creationId xmlns:p14="http://schemas.microsoft.com/office/powerpoint/2010/main" val="1271121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To Overcome above challenges:</a:t>
            </a:r>
            <a:endParaRPr lang="en-US" sz="2800" b="1"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F00E30-2E1A-46B1-B100-B5C0FCAB625A}" type="datetime1">
              <a:rPr kumimoji="0" lang="de-DE" sz="10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15.08.2021</a:t>
            </a:fld>
            <a:endParaRPr kumimoji="0" lang="de-DE" sz="1000" b="0" i="0" u="none" strike="noStrike" kern="1200" cap="none" spc="0" normalizeH="0" baseline="0" noProof="0">
              <a:ln>
                <a:noFill/>
              </a:ln>
              <a:solidFill>
                <a:srgbClr val="000000"/>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normAutofit fontScale="70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8AB5-25D5-45A0-BFA6-A6AB676AD137}" type="slidenum">
              <a:rPr kumimoji="0" lang="de-DE" sz="10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000" b="0" i="0" u="none" strike="noStrike" kern="1200" cap="none" spc="0" normalizeH="0" baseline="0" noProof="0">
              <a:ln>
                <a:noFill/>
              </a:ln>
              <a:solidFill>
                <a:srgbClr val="000000"/>
              </a:solidFill>
              <a:effectLst/>
              <a:uLnTx/>
              <a:uFillTx/>
              <a:latin typeface="Calibri"/>
              <a:ea typeface="+mn-ea"/>
              <a:cs typeface="+mn-cs"/>
            </a:endParaRPr>
          </a:p>
        </p:txBody>
      </p:sp>
      <p:sp>
        <p:nvSpPr>
          <p:cNvPr id="8" name="Text Placeholder 7"/>
          <p:cNvSpPr>
            <a:spLocks noGrp="1"/>
          </p:cNvSpPr>
          <p:nvPr>
            <p:ph type="body" sz="quarter" idx="13"/>
          </p:nvPr>
        </p:nvSpPr>
        <p:spPr/>
        <p:txBody>
          <a:bodyPr>
            <a:normAutofit fontScale="92500" lnSpcReduction="10000"/>
          </a:bodyPr>
          <a:lstStyle/>
          <a:p>
            <a:endParaRPr lang="en-US"/>
          </a:p>
        </p:txBody>
      </p:sp>
      <p:sp>
        <p:nvSpPr>
          <p:cNvPr id="10" name="Text Placeholder 9"/>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a:xfrm>
            <a:off x="161109" y="963529"/>
            <a:ext cx="11701462" cy="5345196"/>
          </a:xfrm>
        </p:spPr>
        <p:txBody>
          <a:bodyPr>
            <a:normAutofit/>
          </a:bodyPr>
          <a:lstStyle/>
          <a:p>
            <a:pPr marL="342900" indent="-342900">
              <a:buAutoNum type="arabicPeriod"/>
            </a:pPr>
            <a:r>
              <a:rPr lang="en-US" sz="1600" dirty="0" smtClean="0"/>
              <a:t>Data was normalized so that it can have the same y- scale</a:t>
            </a:r>
          </a:p>
          <a:p>
            <a:pPr marL="342900" indent="-342900">
              <a:buAutoNum type="arabicPeriod"/>
            </a:pPr>
            <a:r>
              <a:rPr lang="en-US" sz="1600" dirty="0" smtClean="0"/>
              <a:t>Data sampled at the same frequency</a:t>
            </a:r>
            <a:endParaRPr lang="en-US" sz="1600" dirty="0"/>
          </a:p>
        </p:txBody>
      </p:sp>
      <p:pic>
        <p:nvPicPr>
          <p:cNvPr id="9" name="Picture 8"/>
          <p:cNvPicPr>
            <a:picLocks noChangeAspect="1"/>
          </p:cNvPicPr>
          <p:nvPr/>
        </p:nvPicPr>
        <p:blipFill>
          <a:blip r:embed="rId2"/>
          <a:stretch>
            <a:fillRect/>
          </a:stretch>
        </p:blipFill>
        <p:spPr>
          <a:xfrm>
            <a:off x="767408" y="1743812"/>
            <a:ext cx="9967714" cy="4853161"/>
          </a:xfrm>
          <a:prstGeom prst="rect">
            <a:avLst/>
          </a:prstGeom>
        </p:spPr>
      </p:pic>
    </p:spTree>
    <p:extLst>
      <p:ext uri="{BB962C8B-B14F-4D97-AF65-F5344CB8AC3E}">
        <p14:creationId xmlns:p14="http://schemas.microsoft.com/office/powerpoint/2010/main" val="3810276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t>CHALLENGES</a:t>
            </a:r>
            <a:endParaRPr lang="en-US" sz="3600" b="1"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F00E30-2E1A-46B1-B100-B5C0FCAB625A}" type="datetime1">
              <a:rPr kumimoji="0" lang="de-DE" sz="10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15.08.2021</a:t>
            </a:fld>
            <a:endParaRPr kumimoji="0" lang="de-DE" sz="1000" b="0" i="0" u="none" strike="noStrike" kern="1200" cap="none" spc="0" normalizeH="0" baseline="0" noProof="0">
              <a:ln>
                <a:noFill/>
              </a:ln>
              <a:solidFill>
                <a:srgbClr val="000000"/>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normAutofit fontScale="70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8AB5-25D5-45A0-BFA6-A6AB676AD137}" type="slidenum">
              <a:rPr kumimoji="0" lang="de-DE" sz="10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000" b="0" i="0" u="none" strike="noStrike" kern="1200" cap="none" spc="0" normalizeH="0" baseline="0" noProof="0">
              <a:ln>
                <a:noFill/>
              </a:ln>
              <a:solidFill>
                <a:srgbClr val="000000"/>
              </a:solidFill>
              <a:effectLst/>
              <a:uLnTx/>
              <a:uFillTx/>
              <a:latin typeface="Calibri"/>
              <a:ea typeface="+mn-ea"/>
              <a:cs typeface="+mn-cs"/>
            </a:endParaRPr>
          </a:p>
        </p:txBody>
      </p:sp>
      <p:sp>
        <p:nvSpPr>
          <p:cNvPr id="8" name="Text Placeholder 7"/>
          <p:cNvSpPr>
            <a:spLocks noGrp="1"/>
          </p:cNvSpPr>
          <p:nvPr>
            <p:ph type="body" sz="quarter" idx="13"/>
          </p:nvPr>
        </p:nvSpPr>
        <p:spPr/>
        <p:txBody>
          <a:bodyPr>
            <a:normAutofit fontScale="92500" lnSpcReduction="10000"/>
          </a:bodyPr>
          <a:lstStyle/>
          <a:p>
            <a:endParaRPr lang="en-US"/>
          </a:p>
        </p:txBody>
      </p:sp>
      <p:sp>
        <p:nvSpPr>
          <p:cNvPr id="9" name="Text Placeholder 8"/>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p:txBody>
          <a:bodyPr>
            <a:normAutofit/>
          </a:bodyPr>
          <a:lstStyle/>
          <a:p>
            <a:pPr marL="342900" indent="-342900">
              <a:buAutoNum type="arabicPeriod"/>
            </a:pPr>
            <a:r>
              <a:rPr lang="en-US" sz="2400" dirty="0" smtClean="0"/>
              <a:t>Adding new signal to the constant plot is making </a:t>
            </a:r>
            <a:r>
              <a:rPr lang="en-US" sz="2400" dirty="0" err="1" smtClean="0"/>
              <a:t>WebSocket</a:t>
            </a:r>
            <a:r>
              <a:rPr lang="en-US" sz="2400" dirty="0" smtClean="0"/>
              <a:t> disconnected, hence crashing the web server</a:t>
            </a:r>
          </a:p>
          <a:p>
            <a:r>
              <a:rPr lang="en-US" sz="2400" dirty="0" smtClean="0"/>
              <a:t>Solution – created the list of signals </a:t>
            </a:r>
            <a:r>
              <a:rPr lang="en-US" sz="2400" dirty="0" err="1" smtClean="0"/>
              <a:t>req</a:t>
            </a:r>
            <a:r>
              <a:rPr lang="en-US" sz="2400" dirty="0" smtClean="0"/>
              <a:t> and used it</a:t>
            </a:r>
          </a:p>
          <a:p>
            <a:pPr marL="0" indent="0">
              <a:buNone/>
            </a:pPr>
            <a:r>
              <a:rPr lang="en-US" sz="2400" dirty="0" smtClean="0"/>
              <a:t>2. </a:t>
            </a:r>
            <a:r>
              <a:rPr lang="en-US" sz="2400" dirty="0" smtClean="0"/>
              <a:t> Normalizing the data is impacting the constant value as they have zero standard deviation</a:t>
            </a:r>
            <a:endParaRPr lang="en-US" sz="2400" dirty="0" smtClean="0"/>
          </a:p>
          <a:p>
            <a:r>
              <a:rPr lang="en-US" sz="2400" dirty="0" smtClean="0"/>
              <a:t>Solution – used max absolute normalization </a:t>
            </a:r>
            <a:r>
              <a:rPr lang="en-US" sz="2400" dirty="0" smtClean="0"/>
              <a:t>technique</a:t>
            </a:r>
          </a:p>
          <a:p>
            <a:pPr marL="0" indent="0">
              <a:buNone/>
            </a:pPr>
            <a:r>
              <a:rPr lang="en-US" sz="2400" dirty="0" smtClean="0"/>
              <a:t>3. </a:t>
            </a:r>
            <a:r>
              <a:rPr lang="en-US" sz="2400" dirty="0" err="1" smtClean="0"/>
              <a:t>Coilnumber</a:t>
            </a:r>
            <a:r>
              <a:rPr lang="en-US" sz="2400" dirty="0" smtClean="0"/>
              <a:t> was not present </a:t>
            </a:r>
          </a:p>
          <a:p>
            <a:r>
              <a:rPr lang="en-US" sz="2400" dirty="0" smtClean="0"/>
              <a:t>Solution – read the signals </a:t>
            </a:r>
            <a:r>
              <a:rPr lang="en-US" sz="2400" dirty="0" err="1" smtClean="0"/>
              <a:t>ascii</a:t>
            </a:r>
            <a:r>
              <a:rPr lang="en-US" sz="2400" dirty="0" smtClean="0"/>
              <a:t> code and converted them to numbers and then merged them</a:t>
            </a:r>
          </a:p>
          <a:p>
            <a:pPr marL="0" indent="0">
              <a:buNone/>
            </a:pPr>
            <a:r>
              <a:rPr lang="en-US" sz="2400" dirty="0" smtClean="0"/>
              <a:t>4. Coil end time was not present</a:t>
            </a:r>
          </a:p>
          <a:p>
            <a:r>
              <a:rPr lang="en-US" sz="2400" dirty="0" smtClean="0"/>
              <a:t>Solution – got the end time by analyzing the pattern of the signal</a:t>
            </a:r>
          </a:p>
          <a:p>
            <a:pPr marL="0" indent="0">
              <a:buNone/>
            </a:pPr>
            <a:endParaRPr lang="en-US" sz="2400" dirty="0"/>
          </a:p>
        </p:txBody>
      </p:sp>
    </p:spTree>
    <p:extLst>
      <p:ext uri="{BB962C8B-B14F-4D97-AF65-F5344CB8AC3E}">
        <p14:creationId xmlns:p14="http://schemas.microsoft.com/office/powerpoint/2010/main" val="4190186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ctr"/>
            <a:r>
              <a:rPr lang="en-US" sz="3600" b="1" dirty="0"/>
              <a:t>DEVELOPMENT PHASE </a:t>
            </a:r>
            <a:r>
              <a:rPr lang="en-US" sz="3600" b="1" dirty="0"/>
              <a:t>N</a:t>
            </a:r>
            <a:endParaRPr lang="en-US" sz="3600"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normAutofit fontScale="55000" lnSpcReduction="20000"/>
          </a:bodyPr>
          <a:lstStyle/>
          <a:p>
            <a:fld id="{79038AB5-25D5-45A0-BFA6-A6AB676AD137}" type="slidenum">
              <a:rPr lang="de-DE" smtClean="0"/>
              <a:pPr/>
              <a:t>27</a:t>
            </a:fld>
            <a:endParaRPr lang="de-DE"/>
          </a:p>
        </p:txBody>
      </p:sp>
      <p:sp>
        <p:nvSpPr>
          <p:cNvPr id="11" name="Text Placeholder 10"/>
          <p:cNvSpPr>
            <a:spLocks noGrp="1"/>
          </p:cNvSpPr>
          <p:nvPr>
            <p:ph type="body" sz="quarter" idx="13"/>
          </p:nvPr>
        </p:nvSpPr>
        <p:spPr/>
        <p:txBody>
          <a:bodyPr>
            <a:normAutofit fontScale="92500" lnSpcReduction="10000"/>
          </a:bodyPr>
          <a:lstStyle/>
          <a:p>
            <a:endParaRPr lang="en-US"/>
          </a:p>
        </p:txBody>
      </p:sp>
      <p:sp>
        <p:nvSpPr>
          <p:cNvPr id="12" name="Text Placeholder 11"/>
          <p:cNvSpPr>
            <a:spLocks noGrp="1"/>
          </p:cNvSpPr>
          <p:nvPr>
            <p:ph type="body" sz="quarter" idx="14"/>
          </p:nvPr>
        </p:nvSpPr>
        <p:spPr/>
        <p:txBody>
          <a:bodyPr>
            <a:normAutofit fontScale="92500" lnSpcReduction="10000"/>
          </a:bodyPr>
          <a:lstStyle/>
          <a:p>
            <a:endParaRPr lang="en-US"/>
          </a:p>
        </p:txBody>
      </p:sp>
      <p:pic>
        <p:nvPicPr>
          <p:cNvPr id="9" name="Picture 8"/>
          <p:cNvPicPr>
            <a:picLocks noChangeAspect="1"/>
          </p:cNvPicPr>
          <p:nvPr/>
        </p:nvPicPr>
        <p:blipFill>
          <a:blip r:embed="rId2"/>
          <a:stretch>
            <a:fillRect/>
          </a:stretch>
        </p:blipFill>
        <p:spPr>
          <a:xfrm>
            <a:off x="679818" y="1044973"/>
            <a:ext cx="10566122" cy="5263752"/>
          </a:xfrm>
          <a:prstGeom prst="rect">
            <a:avLst/>
          </a:prstGeom>
        </p:spPr>
      </p:pic>
    </p:spTree>
    <p:extLst>
      <p:ext uri="{BB962C8B-B14F-4D97-AF65-F5344CB8AC3E}">
        <p14:creationId xmlns:p14="http://schemas.microsoft.com/office/powerpoint/2010/main" val="2760826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CURRENT STAGE</a:t>
            </a:r>
            <a:endParaRPr lang="en-US" sz="3600" dirty="0"/>
          </a:p>
        </p:txBody>
      </p:sp>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lstStyle/>
          <a:p>
            <a:fld id="{79038AB5-25D5-45A0-BFA6-A6AB676AD137}" type="slidenum">
              <a:rPr lang="de-DE" smtClean="0"/>
              <a:pPr/>
              <a:t>28</a:t>
            </a:fld>
            <a:endParaRPr lang="de-DE"/>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pic>
        <p:nvPicPr>
          <p:cNvPr id="10" name="Picture 9"/>
          <p:cNvPicPr/>
          <p:nvPr/>
        </p:nvPicPr>
        <p:blipFill rotWithShape="1">
          <a:blip r:embed="rId2"/>
          <a:srcRect t="7750" r="4591" b="3818"/>
          <a:stretch/>
        </p:blipFill>
        <p:spPr bwMode="auto">
          <a:xfrm>
            <a:off x="854014" y="994033"/>
            <a:ext cx="10368951" cy="53656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2775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LEARNING &amp; EXPERIENCE</a:t>
            </a:r>
            <a:endParaRPr lang="en-US" sz="3600" b="1" dirty="0"/>
          </a:p>
        </p:txBody>
      </p:sp>
      <p:sp>
        <p:nvSpPr>
          <p:cNvPr id="4" name="Text Placeholder 3"/>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3" name="Content Placeholder 2"/>
          <p:cNvSpPr>
            <a:spLocks noGrp="1"/>
          </p:cNvSpPr>
          <p:nvPr>
            <p:ph sz="quarter" idx="15"/>
          </p:nvPr>
        </p:nvSpPr>
        <p:spPr/>
        <p:txBody>
          <a:bodyPr>
            <a:normAutofit/>
          </a:bodyPr>
          <a:lstStyle/>
          <a:p>
            <a:r>
              <a:rPr lang="en-US" sz="2400" b="1" dirty="0" smtClean="0"/>
              <a:t>Technical</a:t>
            </a:r>
            <a:r>
              <a:rPr lang="en-US" sz="2400" dirty="0" smtClean="0"/>
              <a:t> – Data Science pipeline (Extraction, cleaning</a:t>
            </a:r>
            <a:r>
              <a:rPr lang="en-US" sz="2400" dirty="0"/>
              <a:t>, </a:t>
            </a:r>
            <a:r>
              <a:rPr lang="en-US" sz="2400" dirty="0" smtClean="0"/>
              <a:t>visualization</a:t>
            </a:r>
            <a:r>
              <a:rPr lang="en-US" sz="2400" dirty="0"/>
              <a:t>, </a:t>
            </a:r>
            <a:r>
              <a:rPr lang="en-US" sz="2400" dirty="0" smtClean="0"/>
              <a:t>modeling</a:t>
            </a:r>
            <a:r>
              <a:rPr lang="en-US" sz="2400" dirty="0" smtClean="0"/>
              <a:t>)</a:t>
            </a:r>
          </a:p>
          <a:p>
            <a:pPr lvl="1"/>
            <a:r>
              <a:rPr lang="en-US" sz="2000" dirty="0" smtClean="0"/>
              <a:t>ARIMA( </a:t>
            </a:r>
            <a:r>
              <a:rPr lang="en-US" sz="2000" dirty="0" err="1" smtClean="0"/>
              <a:t>AutoRegressive</a:t>
            </a:r>
            <a:r>
              <a:rPr lang="en-US" sz="2000" dirty="0" smtClean="0"/>
              <a:t> Integrated Moving Average): Mathematical ML modeling for time series</a:t>
            </a:r>
          </a:p>
          <a:p>
            <a:pPr lvl="1"/>
            <a:r>
              <a:rPr lang="en-US" sz="2000" dirty="0" smtClean="0"/>
              <a:t>Python</a:t>
            </a:r>
            <a:r>
              <a:rPr lang="en-US" sz="2000" dirty="0" smtClean="0"/>
              <a:t>: programming language</a:t>
            </a:r>
            <a:r>
              <a:rPr lang="en-US" sz="2000" dirty="0" smtClean="0"/>
              <a:t> </a:t>
            </a:r>
          </a:p>
          <a:p>
            <a:pPr lvl="1"/>
            <a:r>
              <a:rPr lang="en-US" sz="2000" dirty="0" smtClean="0"/>
              <a:t>SQL</a:t>
            </a:r>
            <a:r>
              <a:rPr lang="en-US" sz="2000" dirty="0" smtClean="0"/>
              <a:t>: lag and lead function</a:t>
            </a:r>
            <a:r>
              <a:rPr lang="en-US" sz="2000" dirty="0" smtClean="0"/>
              <a:t> </a:t>
            </a:r>
          </a:p>
          <a:p>
            <a:pPr lvl="1"/>
            <a:r>
              <a:rPr lang="en-US" sz="2000" dirty="0" err="1" smtClean="0"/>
              <a:t>Bokeh</a:t>
            </a:r>
            <a:r>
              <a:rPr lang="en-US" sz="2000" dirty="0" smtClean="0"/>
              <a:t>: visualization library</a:t>
            </a:r>
            <a:r>
              <a:rPr lang="en-US" sz="2000" dirty="0" smtClean="0"/>
              <a:t> </a:t>
            </a:r>
          </a:p>
          <a:p>
            <a:pPr lvl="1"/>
            <a:r>
              <a:rPr lang="en-US" sz="2000" dirty="0" smtClean="0"/>
              <a:t>IBA Analyzer: industry standard signal analytics tool</a:t>
            </a:r>
            <a:endParaRPr lang="en-US" sz="2000" dirty="0" smtClean="0"/>
          </a:p>
          <a:p>
            <a:r>
              <a:rPr lang="en-US" sz="2400" b="1" dirty="0" smtClean="0"/>
              <a:t>Domain Knowledge</a:t>
            </a:r>
            <a:r>
              <a:rPr lang="en-US" sz="2400" dirty="0" smtClean="0"/>
              <a:t> </a:t>
            </a:r>
            <a:r>
              <a:rPr lang="en-US" sz="2400" dirty="0" smtClean="0"/>
              <a:t>– Manufacturing industry</a:t>
            </a:r>
          </a:p>
          <a:p>
            <a:r>
              <a:rPr lang="en-US" sz="2400" b="1" dirty="0" smtClean="0"/>
              <a:t>Personal</a:t>
            </a:r>
            <a:r>
              <a:rPr lang="en-US" sz="2400" dirty="0" smtClean="0"/>
              <a:t> – Understanding </a:t>
            </a:r>
            <a:r>
              <a:rPr lang="en-US" sz="2400" dirty="0" smtClean="0"/>
              <a:t>of SMS Group/ SMS Digital Business </a:t>
            </a:r>
            <a:r>
              <a:rPr lang="en-US" sz="2400" dirty="0" smtClean="0"/>
              <a:t>and work </a:t>
            </a:r>
            <a:r>
              <a:rPr lang="en-US" sz="2400" dirty="0" smtClean="0"/>
              <a:t>culture </a:t>
            </a:r>
          </a:p>
          <a:p>
            <a:r>
              <a:rPr lang="en-US" sz="2400" b="1" dirty="0" smtClean="0"/>
              <a:t>Social</a:t>
            </a:r>
            <a:r>
              <a:rPr lang="en-US" sz="2400" dirty="0" smtClean="0"/>
              <a:t> – Pittsburgh</a:t>
            </a:r>
          </a:p>
          <a:p>
            <a:endParaRPr lang="en-US" sz="2400" dirty="0" smtClean="0"/>
          </a:p>
          <a:p>
            <a:endParaRPr lang="en-US" sz="2400" dirty="0"/>
          </a:p>
        </p:txBody>
      </p:sp>
    </p:spTree>
    <p:extLst>
      <p:ext uri="{BB962C8B-B14F-4D97-AF65-F5344CB8AC3E}">
        <p14:creationId xmlns:p14="http://schemas.microsoft.com/office/powerpoint/2010/main" val="2102614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STEEL &amp; SSAB SITE VISIT</a:t>
            </a:r>
            <a:endParaRPr lang="en-US" sz="3600" b="1" dirty="0"/>
          </a:p>
        </p:txBody>
      </p:sp>
      <p:sp>
        <p:nvSpPr>
          <p:cNvPr id="3" name="Subtitle 2"/>
          <p:cNvSpPr>
            <a:spLocks noGrp="1"/>
          </p:cNvSpPr>
          <p:nvPr>
            <p:ph type="body" sz="quarter" idx="13"/>
          </p:nvPr>
        </p:nvSpPr>
        <p:spPr>
          <a:xfrm>
            <a:off x="161109" y="6679052"/>
            <a:ext cx="3852862" cy="180000"/>
          </a:xfrm>
        </p:spPr>
        <p:txBody>
          <a:bodyPr>
            <a:normAutofit fontScale="25000" lnSpcReduction="20000"/>
          </a:bodyPr>
          <a:lstStyle/>
          <a:p>
            <a:pPr marL="342900" indent="-342900">
              <a:buFont typeface="Arial" panose="020B0604020202020204" pitchFamily="34" charset="0"/>
              <a:buChar char="•"/>
            </a:pPr>
            <a:r>
              <a:rPr lang="en-US" dirty="0" smtClean="0"/>
              <a:t>Steel – world’s most important engineering and construction material</a:t>
            </a:r>
          </a:p>
          <a:p>
            <a:pPr marL="342900" indent="-342900">
              <a:buFont typeface="Arial" panose="020B0604020202020204" pitchFamily="34" charset="0"/>
              <a:buChar char="•"/>
            </a:pPr>
            <a:r>
              <a:rPr lang="en-US" dirty="0" smtClean="0"/>
              <a:t>Site Visit – understanding the steel industry, requirements</a:t>
            </a:r>
          </a:p>
          <a:p>
            <a:pPr marL="342900" indent="-342900">
              <a:buFont typeface="Arial" panose="020B0604020202020204" pitchFamily="34" charset="0"/>
              <a:buChar char="•"/>
            </a:pPr>
            <a:endParaRPr lang="en-US" dirty="0"/>
          </a:p>
        </p:txBody>
      </p:sp>
      <p:sp>
        <p:nvSpPr>
          <p:cNvPr id="9" name="Text Placeholder 8"/>
          <p:cNvSpPr>
            <a:spLocks noGrp="1"/>
          </p:cNvSpPr>
          <p:nvPr>
            <p:ph type="body" sz="quarter" idx="14"/>
          </p:nvPr>
        </p:nvSpPr>
        <p:spPr/>
        <p:txBody>
          <a:bodyPr>
            <a:normAutofit fontScale="92500" lnSpcReduction="10000"/>
          </a:bodyPr>
          <a:lstStyle/>
          <a:p>
            <a:endParaRPr lang="en-US"/>
          </a:p>
        </p:txBody>
      </p:sp>
      <p:sp>
        <p:nvSpPr>
          <p:cNvPr id="10" name="Content Placeholder 9"/>
          <p:cNvSpPr>
            <a:spLocks noGrp="1"/>
          </p:cNvSpPr>
          <p:nvPr>
            <p:ph sz="quarter" idx="15"/>
          </p:nvPr>
        </p:nvSpPr>
        <p:spPr>
          <a:xfrm>
            <a:off x="161109" y="1089025"/>
            <a:ext cx="6619253" cy="5219700"/>
          </a:xfrm>
        </p:spPr>
        <p:txBody>
          <a:bodyPr>
            <a:normAutofit lnSpcReduction="10000"/>
          </a:bodyPr>
          <a:lstStyle/>
          <a:p>
            <a:pPr marL="342900" indent="-342900"/>
            <a:r>
              <a:rPr lang="en-US" sz="2400" dirty="0" smtClean="0"/>
              <a:t>Steel – world’s most important engineering and construction material</a:t>
            </a:r>
          </a:p>
          <a:p>
            <a:pPr marL="342900" indent="-342900"/>
            <a:r>
              <a:rPr lang="en-US" sz="2400" dirty="0" smtClean="0"/>
              <a:t>Steel industry - </a:t>
            </a:r>
            <a:r>
              <a:rPr lang="en-US" sz="2400" dirty="0"/>
              <a:t>the business of processing iron ore into steel</a:t>
            </a:r>
            <a:r>
              <a:rPr lang="en-US" sz="2400" dirty="0" smtClean="0"/>
              <a:t> </a:t>
            </a:r>
          </a:p>
          <a:p>
            <a:pPr marL="342900" indent="-342900"/>
            <a:r>
              <a:rPr lang="en-US" sz="2400" dirty="0" smtClean="0"/>
              <a:t>Site Visit at </a:t>
            </a:r>
            <a:r>
              <a:rPr lang="en-US" sz="2400" dirty="0" err="1"/>
              <a:t>Svenskt</a:t>
            </a:r>
            <a:r>
              <a:rPr lang="en-US" sz="2400" dirty="0"/>
              <a:t> </a:t>
            </a:r>
            <a:r>
              <a:rPr lang="en-US" sz="2400" dirty="0" err="1"/>
              <a:t>Stål</a:t>
            </a:r>
            <a:r>
              <a:rPr lang="en-US" sz="2400" dirty="0"/>
              <a:t> </a:t>
            </a:r>
            <a:r>
              <a:rPr lang="en-US" sz="2400" dirty="0" err="1"/>
              <a:t>Aktiebolag</a:t>
            </a:r>
            <a:r>
              <a:rPr lang="en-US" sz="2400" dirty="0" smtClean="0"/>
              <a:t> (Iowa)  objective:</a:t>
            </a:r>
          </a:p>
          <a:p>
            <a:pPr marL="914400" lvl="1" indent="-457200">
              <a:buAutoNum type="arabicPeriod"/>
            </a:pPr>
            <a:r>
              <a:rPr lang="en-US" sz="2000" dirty="0"/>
              <a:t>U</a:t>
            </a:r>
            <a:r>
              <a:rPr lang="en-US" sz="2000" dirty="0" smtClean="0"/>
              <a:t>nderstanding the steel industry</a:t>
            </a:r>
          </a:p>
          <a:p>
            <a:pPr marL="914400" lvl="1" indent="-457200">
              <a:buAutoNum type="arabicPeriod"/>
            </a:pPr>
            <a:r>
              <a:rPr lang="en-US" sz="2000" dirty="0" smtClean="0"/>
              <a:t>Getting requirements</a:t>
            </a:r>
          </a:p>
          <a:p>
            <a:pPr marL="342900" indent="-342900"/>
            <a:r>
              <a:rPr lang="en-US" sz="2400" dirty="0" smtClean="0"/>
              <a:t>Steel making flow – Steel scrapes -&gt; Electric Arc </a:t>
            </a:r>
            <a:r>
              <a:rPr lang="en-US" sz="2400" dirty="0"/>
              <a:t>F</a:t>
            </a:r>
            <a:r>
              <a:rPr lang="en-US" sz="2400" dirty="0" smtClean="0"/>
              <a:t>urnace-&gt; Caster -&gt; Hot Mill</a:t>
            </a:r>
          </a:p>
          <a:p>
            <a:pPr marL="0" indent="0">
              <a:buNone/>
            </a:pPr>
            <a:endParaRPr lang="en-US" sz="2400" dirty="0"/>
          </a:p>
          <a:p>
            <a:pPr marL="0" indent="0">
              <a:buNone/>
            </a:pPr>
            <a:endParaRPr lang="en-US" sz="2400" dirty="0" smtClean="0"/>
          </a:p>
          <a:p>
            <a:pPr marL="0" indent="0">
              <a:buNone/>
            </a:pPr>
            <a:endParaRPr lang="en-US" sz="2400" dirty="0"/>
          </a:p>
          <a:p>
            <a:pPr marL="0" indent="0">
              <a:buNone/>
            </a:pPr>
            <a:r>
              <a:rPr lang="en-US" sz="1600" dirty="0"/>
              <a:t>Link: http://apps.aist.org/SteelWheel/index.html</a:t>
            </a:r>
          </a:p>
          <a:p>
            <a:pPr marL="0" indent="0">
              <a:buNone/>
            </a:pPr>
            <a:endParaRPr lang="en-US" sz="2400" dirty="0" smtClean="0"/>
          </a:p>
          <a:p>
            <a:endParaRPr lang="en-US" dirty="0"/>
          </a:p>
        </p:txBody>
      </p:sp>
      <p:pic>
        <p:nvPicPr>
          <p:cNvPr id="4" name="Picture 3"/>
          <p:cNvPicPr/>
          <p:nvPr/>
        </p:nvPicPr>
        <p:blipFill>
          <a:blip r:embed="rId2"/>
          <a:stretch>
            <a:fillRect/>
          </a:stretch>
        </p:blipFill>
        <p:spPr>
          <a:xfrm>
            <a:off x="7108166" y="3916392"/>
            <a:ext cx="4635753" cy="2577497"/>
          </a:xfrm>
          <a:prstGeom prst="rect">
            <a:avLst/>
          </a:prstGeom>
        </p:spPr>
      </p:pic>
      <p:pic>
        <p:nvPicPr>
          <p:cNvPr id="5" name="Picture 4"/>
          <p:cNvPicPr>
            <a:picLocks noChangeAspect="1"/>
          </p:cNvPicPr>
          <p:nvPr/>
        </p:nvPicPr>
        <p:blipFill>
          <a:blip r:embed="rId3"/>
          <a:stretch>
            <a:fillRect/>
          </a:stretch>
        </p:blipFill>
        <p:spPr>
          <a:xfrm>
            <a:off x="7348568" y="776220"/>
            <a:ext cx="3615606" cy="3062704"/>
          </a:xfrm>
          <a:prstGeom prst="rect">
            <a:avLst/>
          </a:prstGeom>
        </p:spPr>
      </p:pic>
    </p:spTree>
    <p:extLst>
      <p:ext uri="{BB962C8B-B14F-4D97-AF65-F5344CB8AC3E}">
        <p14:creationId xmlns:p14="http://schemas.microsoft.com/office/powerpoint/2010/main" val="3402255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F00E30-2E1A-46B1-B100-B5C0FCAB625A}" type="datetime1">
              <a:rPr lang="de-DE" smtClean="0"/>
              <a:t>15.08.2021</a:t>
            </a:fld>
            <a:endParaRPr lang="de-DE"/>
          </a:p>
        </p:txBody>
      </p:sp>
      <p:sp>
        <p:nvSpPr>
          <p:cNvPr id="4" name="Slide Number Placeholder 3"/>
          <p:cNvSpPr>
            <a:spLocks noGrp="1"/>
          </p:cNvSpPr>
          <p:nvPr>
            <p:ph type="sldNum" sz="quarter" idx="12"/>
          </p:nvPr>
        </p:nvSpPr>
        <p:spPr/>
        <p:txBody>
          <a:bodyPr/>
          <a:lstStyle/>
          <a:p>
            <a:fld id="{79038AB5-25D5-45A0-BFA6-A6AB676AD137}" type="slidenum">
              <a:rPr lang="de-DE" smtClean="0"/>
              <a:pPr/>
              <a:t>30</a:t>
            </a:fld>
            <a:endParaRPr lang="de-DE"/>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pic>
        <p:nvPicPr>
          <p:cNvPr id="12296" name="Picture 8" descr="Top 10 Dangerous Goods questions our hotline experts answer every day. -  Labelmaster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469" y="767751"/>
            <a:ext cx="9049108" cy="527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06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476" y="785004"/>
            <a:ext cx="9578119" cy="405440"/>
          </a:xfrm>
        </p:spPr>
        <p:txBody>
          <a:bodyPr>
            <a:normAutofit fontScale="90000"/>
          </a:bodyPr>
          <a:lstStyle/>
          <a:p>
            <a:pPr algn="ctr"/>
            <a:r>
              <a:rPr lang="en-US" sz="4000" b="1" dirty="0" smtClean="0"/>
              <a:t>SSAB IOWA EAF ASSET HEALTH</a:t>
            </a:r>
            <a:r>
              <a:rPr lang="en-US" dirty="0"/>
              <a:t/>
            </a:r>
            <a:br>
              <a:rPr lang="en-US" dirty="0"/>
            </a:b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F00E30-2E1A-46B1-B100-B5C0FCAB625A}" type="datetime1">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15.08.2021</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8AB5-25D5-45A0-BFA6-A6AB676AD137}" type="slidenum">
              <a:rPr kumimoji="0" lang="de-D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4"/>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sp>
        <p:nvSpPr>
          <p:cNvPr id="7" name="Content Placeholder 6"/>
          <p:cNvSpPr>
            <a:spLocks noGrp="1"/>
          </p:cNvSpPr>
          <p:nvPr>
            <p:ph sz="quarter" idx="15"/>
          </p:nvPr>
        </p:nvSpPr>
        <p:spPr>
          <a:xfrm>
            <a:off x="161109" y="1095555"/>
            <a:ext cx="11701462" cy="5213170"/>
          </a:xfrm>
        </p:spPr>
        <p:txBody>
          <a:bodyPr/>
          <a:lstStyle/>
          <a:p>
            <a:r>
              <a:rPr lang="en-US" dirty="0" smtClean="0"/>
              <a:t>Requirement Gathering</a:t>
            </a:r>
          </a:p>
          <a:p>
            <a:r>
              <a:rPr lang="en-US" dirty="0" smtClean="0"/>
              <a:t>Data collection</a:t>
            </a:r>
          </a:p>
          <a:p>
            <a:r>
              <a:rPr lang="en-US" dirty="0" smtClean="0"/>
              <a:t>Data validation</a:t>
            </a:r>
          </a:p>
          <a:p>
            <a:r>
              <a:rPr lang="en-US" dirty="0" smtClean="0"/>
              <a:t>Asset Hierarchy design</a:t>
            </a:r>
            <a:endParaRPr lang="en-US" dirty="0"/>
          </a:p>
        </p:txBody>
      </p:sp>
    </p:spTree>
    <p:extLst>
      <p:ext uri="{BB962C8B-B14F-4D97-AF65-F5344CB8AC3E}">
        <p14:creationId xmlns:p14="http://schemas.microsoft.com/office/powerpoint/2010/main" val="3622500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DATA/REQUIREMENT </a:t>
            </a:r>
            <a:r>
              <a:rPr lang="en-US" sz="3600" b="1" dirty="0" smtClean="0"/>
              <a:t>GATHERING</a:t>
            </a:r>
            <a:endParaRPr lang="en-US" sz="3600" b="1" dirty="0"/>
          </a:p>
        </p:txBody>
      </p:sp>
      <p:sp>
        <p:nvSpPr>
          <p:cNvPr id="3" name="Text Placeholder 2"/>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6" name="Content Placeholder 5"/>
          <p:cNvSpPr>
            <a:spLocks noGrp="1"/>
          </p:cNvSpPr>
          <p:nvPr>
            <p:ph sz="quarter" idx="15"/>
          </p:nvPr>
        </p:nvSpPr>
        <p:spPr/>
        <p:txBody>
          <a:bodyPr/>
          <a:lstStyle/>
          <a:p>
            <a:r>
              <a:rPr lang="en-US" sz="2400" dirty="0" smtClean="0"/>
              <a:t>Gathering data:</a:t>
            </a:r>
          </a:p>
          <a:p>
            <a:pPr marL="514350" indent="-514350">
              <a:buFont typeface="+mj-lt"/>
              <a:buAutoNum type="arabicPeriod"/>
            </a:pPr>
            <a:r>
              <a:rPr lang="en-US" sz="2400" dirty="0" smtClean="0"/>
              <a:t>Raw time series data</a:t>
            </a:r>
          </a:p>
          <a:p>
            <a:pPr marL="514350" indent="-514350">
              <a:buFont typeface="+mj-lt"/>
              <a:buAutoNum type="arabicPeriod"/>
            </a:pPr>
            <a:r>
              <a:rPr lang="en-US" sz="2400" dirty="0" smtClean="0"/>
              <a:t>Signals</a:t>
            </a:r>
          </a:p>
          <a:p>
            <a:r>
              <a:rPr lang="en-US" sz="2400" dirty="0"/>
              <a:t>Failure mode definition</a:t>
            </a:r>
            <a:r>
              <a:rPr lang="en-US" sz="2400" dirty="0" smtClean="0"/>
              <a:t>:</a:t>
            </a:r>
          </a:p>
          <a:p>
            <a:pPr marL="514350" indent="-514350">
              <a:buFont typeface="+mj-lt"/>
              <a:buAutoNum type="arabicPeriod"/>
            </a:pPr>
            <a:r>
              <a:rPr lang="en-US" sz="2400" dirty="0" smtClean="0"/>
              <a:t>Failure events</a:t>
            </a:r>
          </a:p>
          <a:p>
            <a:pPr marL="514350" indent="-514350">
              <a:buFont typeface="+mj-lt"/>
              <a:buAutoNum type="arabicPeriod"/>
            </a:pPr>
            <a:r>
              <a:rPr lang="en-US" sz="2400" dirty="0" smtClean="0"/>
              <a:t>Replacement/Repair events</a:t>
            </a:r>
          </a:p>
          <a:p>
            <a:pPr marL="514350" indent="-514350">
              <a:buFont typeface="+mj-lt"/>
              <a:buAutoNum type="arabicPeriod"/>
            </a:pPr>
            <a:r>
              <a:rPr lang="en-US" sz="2400" dirty="0" smtClean="0"/>
              <a:t>Sensor changes</a:t>
            </a:r>
          </a:p>
          <a:p>
            <a:pPr marL="514350" indent="-514350">
              <a:buFont typeface="+mj-lt"/>
              <a:buAutoNum type="arabicPeriod"/>
            </a:pPr>
            <a:r>
              <a:rPr lang="en-US" sz="2400" dirty="0" smtClean="0"/>
              <a:t>Machine states</a:t>
            </a:r>
          </a:p>
          <a:p>
            <a:pPr marL="0" indent="0">
              <a:buNone/>
            </a:pPr>
            <a:endParaRPr lang="en-US" dirty="0" smtClean="0"/>
          </a:p>
          <a:p>
            <a:pPr marL="0" indent="0">
              <a:buNone/>
            </a:pPr>
            <a:endParaRPr lang="en-US" dirty="0"/>
          </a:p>
        </p:txBody>
      </p:sp>
      <p:pic>
        <p:nvPicPr>
          <p:cNvPr id="7" name="Picture 6"/>
          <p:cNvPicPr/>
          <p:nvPr/>
        </p:nvPicPr>
        <p:blipFill>
          <a:blip r:embed="rId2"/>
          <a:stretch>
            <a:fillRect/>
          </a:stretch>
        </p:blipFill>
        <p:spPr>
          <a:xfrm>
            <a:off x="5168771" y="1428811"/>
            <a:ext cx="5943600" cy="4238744"/>
          </a:xfrm>
          <a:prstGeom prst="rect">
            <a:avLst/>
          </a:prstGeom>
        </p:spPr>
      </p:pic>
    </p:spTree>
    <p:extLst>
      <p:ext uri="{BB962C8B-B14F-4D97-AF65-F5344CB8AC3E}">
        <p14:creationId xmlns:p14="http://schemas.microsoft.com/office/powerpoint/2010/main" val="734033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DATA VALIDATION</a:t>
            </a:r>
            <a:endParaRPr lang="en-US" sz="3600" b="1" dirty="0"/>
          </a:p>
        </p:txBody>
      </p:sp>
      <p:sp>
        <p:nvSpPr>
          <p:cNvPr id="3" name="Text Placeholder 2"/>
          <p:cNvSpPr>
            <a:spLocks noGrp="1"/>
          </p:cNvSpPr>
          <p:nvPr>
            <p:ph type="body" sz="quarter" idx="13"/>
          </p:nvPr>
        </p:nvSpPr>
        <p:spPr/>
        <p:txBody>
          <a:bodyPr>
            <a:normAutofit fontScale="92500" lnSpcReduction="10000"/>
          </a:bodyPr>
          <a:lstStyle/>
          <a:p>
            <a:endParaRPr lang="en-US"/>
          </a:p>
        </p:txBody>
      </p:sp>
      <p:sp>
        <p:nvSpPr>
          <p:cNvPr id="6" name="Text Placeholder 5"/>
          <p:cNvSpPr>
            <a:spLocks noGrp="1"/>
          </p:cNvSpPr>
          <p:nvPr>
            <p:ph type="body" sz="quarter" idx="14"/>
          </p:nvPr>
        </p:nvSpPr>
        <p:spPr/>
        <p:txBody>
          <a:bodyPr>
            <a:normAutofit fontScale="92500" lnSpcReduction="10000"/>
          </a:bodyPr>
          <a:lstStyle/>
          <a:p>
            <a:endParaRPr lang="en-US"/>
          </a:p>
        </p:txBody>
      </p:sp>
      <p:pic>
        <p:nvPicPr>
          <p:cNvPr id="4" name="Content Placeholder 3"/>
          <p:cNvPicPr>
            <a:picLocks noGrp="1"/>
          </p:cNvPicPr>
          <p:nvPr>
            <p:ph sz="quarter" idx="15"/>
          </p:nvPr>
        </p:nvPicPr>
        <p:blipFill>
          <a:blip r:embed="rId2"/>
          <a:stretch>
            <a:fillRect/>
          </a:stretch>
        </p:blipFill>
        <p:spPr>
          <a:xfrm>
            <a:off x="5890921" y="1207698"/>
            <a:ext cx="4916620" cy="5044380"/>
          </a:xfrm>
          <a:prstGeom prst="rect">
            <a:avLst/>
          </a:prstGeom>
        </p:spPr>
      </p:pic>
      <p:sp>
        <p:nvSpPr>
          <p:cNvPr id="7" name="TextBox 6"/>
          <p:cNvSpPr txBox="1"/>
          <p:nvPr/>
        </p:nvSpPr>
        <p:spPr>
          <a:xfrm>
            <a:off x="612475" y="1380226"/>
            <a:ext cx="4753155" cy="298543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why - ensures that </a:t>
            </a:r>
            <a:r>
              <a:rPr lang="en-US" sz="2400" dirty="0"/>
              <a:t>team can completely trust the data they use to be accurate, clean and helpful at all </a:t>
            </a:r>
            <a:r>
              <a:rPr lang="en-US" sz="2400" dirty="0" smtClean="0"/>
              <a:t>times</a:t>
            </a:r>
          </a:p>
          <a:p>
            <a:pPr marL="285750" indent="-285750">
              <a:buFont typeface="Arial" panose="020B0604020202020204" pitchFamily="34" charset="0"/>
              <a:buChar char="•"/>
            </a:pPr>
            <a:r>
              <a:rPr lang="en-US" sz="2400" dirty="0" smtClean="0"/>
              <a:t>How - Python</a:t>
            </a:r>
          </a:p>
          <a:p>
            <a:pPr marL="285750" indent="-285750">
              <a:buFont typeface="Arial" panose="020B0604020202020204" pitchFamily="34" charset="0"/>
              <a:buChar char="•"/>
            </a:pPr>
            <a:r>
              <a:rPr lang="en-US" sz="2400" dirty="0" smtClean="0"/>
              <a:t>Result – Sheet with the valid data created (4 year data)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818181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SSAB - ASSET HIERARCHY DESIGN </a:t>
            </a:r>
            <a:endParaRPr lang="en-US" sz="3600" b="1" dirty="0"/>
          </a:p>
        </p:txBody>
      </p:sp>
      <p:sp>
        <p:nvSpPr>
          <p:cNvPr id="3" name="Text Placeholder 2"/>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8" name="TextBox 7"/>
          <p:cNvSpPr txBox="1"/>
          <p:nvPr/>
        </p:nvSpPr>
        <p:spPr>
          <a:xfrm>
            <a:off x="657471" y="881450"/>
            <a:ext cx="1003065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 </a:t>
            </a:r>
            <a:r>
              <a:rPr lang="en-US" dirty="0"/>
              <a:t>asset hierarchy allows companies to organize their equipment and machines </a:t>
            </a:r>
            <a:r>
              <a:rPr lang="en-US" dirty="0" smtClean="0"/>
              <a:t>stationed</a:t>
            </a:r>
            <a:endParaRPr lang="en-US" dirty="0"/>
          </a:p>
        </p:txBody>
      </p:sp>
      <p:pic>
        <p:nvPicPr>
          <p:cNvPr id="9" name="Picture 8"/>
          <p:cNvPicPr>
            <a:picLocks noChangeAspect="1"/>
          </p:cNvPicPr>
          <p:nvPr/>
        </p:nvPicPr>
        <p:blipFill>
          <a:blip r:embed="rId2"/>
          <a:stretch>
            <a:fillRect/>
          </a:stretch>
        </p:blipFill>
        <p:spPr>
          <a:xfrm>
            <a:off x="353683" y="1362971"/>
            <a:ext cx="6689467" cy="5249871"/>
          </a:xfrm>
          <a:prstGeom prst="rect">
            <a:avLst/>
          </a:prstGeom>
        </p:spPr>
      </p:pic>
      <p:pic>
        <p:nvPicPr>
          <p:cNvPr id="6" name="Picture 5"/>
          <p:cNvPicPr/>
          <p:nvPr/>
        </p:nvPicPr>
        <p:blipFill rotWithShape="1">
          <a:blip r:embed="rId3"/>
          <a:srcRect r="29837"/>
          <a:stretch/>
        </p:blipFill>
        <p:spPr bwMode="auto">
          <a:xfrm>
            <a:off x="6206387" y="1362971"/>
            <a:ext cx="4990700" cy="53090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8545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422694"/>
            <a:ext cx="10026393" cy="451623"/>
          </a:xfrm>
        </p:spPr>
        <p:txBody>
          <a:bodyPr>
            <a:noAutofit/>
          </a:bodyPr>
          <a:lstStyle/>
          <a:p>
            <a:pPr algn="ctr"/>
            <a:r>
              <a:rPr lang="en-US" sz="3600" b="1" dirty="0" smtClean="0"/>
              <a:t>SSAB - ASSET HIERARCHY  OUTPUT</a:t>
            </a:r>
            <a:endParaRPr lang="en-US" sz="3600" b="1" dirty="0"/>
          </a:p>
        </p:txBody>
      </p:sp>
      <p:sp>
        <p:nvSpPr>
          <p:cNvPr id="3" name="Text Placeholder 2"/>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pic>
        <p:nvPicPr>
          <p:cNvPr id="4" name="Content Placeholder 3"/>
          <p:cNvPicPr>
            <a:picLocks noGrp="1"/>
          </p:cNvPicPr>
          <p:nvPr>
            <p:ph sz="quarter" idx="15"/>
          </p:nvPr>
        </p:nvPicPr>
        <p:blipFill>
          <a:blip r:embed="rId2"/>
          <a:stretch>
            <a:fillRect/>
          </a:stretch>
        </p:blipFill>
        <p:spPr>
          <a:xfrm>
            <a:off x="254959" y="1999075"/>
            <a:ext cx="11753520" cy="4505242"/>
          </a:xfrm>
          <a:prstGeom prst="rect">
            <a:avLst/>
          </a:prstGeom>
        </p:spPr>
      </p:pic>
      <p:sp>
        <p:nvSpPr>
          <p:cNvPr id="7" name="TextBox 6"/>
          <p:cNvSpPr txBox="1"/>
          <p:nvPr/>
        </p:nvSpPr>
        <p:spPr>
          <a:xfrm>
            <a:off x="483079" y="1043797"/>
            <a:ext cx="1053285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 structured, tiered hierarchy allows you to assign proper divisions, systems, parent equipment, and parts for each </a:t>
            </a:r>
            <a:r>
              <a:rPr lang="en-US" sz="2000" dirty="0" smtClean="0"/>
              <a:t>asset</a:t>
            </a:r>
          </a:p>
          <a:p>
            <a:pPr marL="285750" indent="-285750">
              <a:buFont typeface="Arial" panose="020B0604020202020204" pitchFamily="34" charset="0"/>
              <a:buChar char="•"/>
            </a:pPr>
            <a:r>
              <a:rPr lang="en-US" sz="2000" dirty="0" smtClean="0"/>
              <a:t>Designed </a:t>
            </a:r>
            <a:r>
              <a:rPr lang="en-US" sz="2000" dirty="0"/>
              <a:t>asset hierarchy to get the hierarchy of asset </a:t>
            </a:r>
            <a:r>
              <a:rPr lang="en-US" sz="2000" dirty="0" smtClean="0"/>
              <a:t>id </a:t>
            </a:r>
            <a:r>
              <a:rPr lang="en-US" sz="2000" dirty="0"/>
              <a:t>and components</a:t>
            </a:r>
          </a:p>
        </p:txBody>
      </p:sp>
    </p:spTree>
    <p:extLst>
      <p:ext uri="{BB962C8B-B14F-4D97-AF65-F5344CB8AC3E}">
        <p14:creationId xmlns:p14="http://schemas.microsoft.com/office/powerpoint/2010/main" val="415034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DATA DICTIONARY MAPPER  &amp; PENTAHO</a:t>
            </a:r>
            <a:endParaRPr lang="en-US" sz="3600" b="1" dirty="0"/>
          </a:p>
        </p:txBody>
      </p:sp>
      <p:sp>
        <p:nvSpPr>
          <p:cNvPr id="4" name="Text Placeholder 3"/>
          <p:cNvSpPr>
            <a:spLocks noGrp="1"/>
          </p:cNvSpPr>
          <p:nvPr>
            <p:ph type="body" sz="quarter" idx="13"/>
          </p:nvPr>
        </p:nvSpPr>
        <p:spPr/>
        <p:txBody>
          <a:bodyPr>
            <a:normAutofit fontScale="92500" lnSpcReduction="10000"/>
          </a:bodyPr>
          <a:lstStyle/>
          <a:p>
            <a:endParaRPr lang="en-US"/>
          </a:p>
        </p:txBody>
      </p:sp>
      <p:sp>
        <p:nvSpPr>
          <p:cNvPr id="5" name="Text Placeholder 4"/>
          <p:cNvSpPr>
            <a:spLocks noGrp="1"/>
          </p:cNvSpPr>
          <p:nvPr>
            <p:ph type="body" sz="quarter" idx="14"/>
          </p:nvPr>
        </p:nvSpPr>
        <p:spPr/>
        <p:txBody>
          <a:bodyPr>
            <a:normAutofit fontScale="92500" lnSpcReduction="10000"/>
          </a:bodyPr>
          <a:lstStyle/>
          <a:p>
            <a:endParaRPr lang="en-US"/>
          </a:p>
        </p:txBody>
      </p:sp>
      <p:sp>
        <p:nvSpPr>
          <p:cNvPr id="3" name="Content Placeholder 2"/>
          <p:cNvSpPr>
            <a:spLocks noGrp="1"/>
          </p:cNvSpPr>
          <p:nvPr>
            <p:ph sz="quarter" idx="15"/>
          </p:nvPr>
        </p:nvSpPr>
        <p:spPr/>
        <p:txBody>
          <a:bodyPr>
            <a:normAutofit fontScale="92500" lnSpcReduction="20000"/>
          </a:bodyPr>
          <a:lstStyle/>
          <a:p>
            <a:r>
              <a:rPr lang="en-US" dirty="0"/>
              <a:t>Data mapping is the process of matching fields from one database to another. It's the first step to facilitate data migration, data integration, and other data management tasks. Before data can be analyzed for business insights, it must be homogenized in a way that makes it accessible to decision makers.</a:t>
            </a:r>
          </a:p>
          <a:p>
            <a:r>
              <a:rPr lang="en-US" dirty="0"/>
              <a:t>Data </a:t>
            </a:r>
            <a:r>
              <a:rPr lang="en-US" dirty="0" err="1"/>
              <a:t>Defination</a:t>
            </a:r>
            <a:r>
              <a:rPr lang="en-US" dirty="0"/>
              <a:t>/Dictionary mapper - Designed to create database transformation scripts for replication of customer data. Supported data connection- Oracle, </a:t>
            </a:r>
            <a:r>
              <a:rPr lang="en-US" dirty="0" err="1"/>
              <a:t>Postgres</a:t>
            </a:r>
            <a:r>
              <a:rPr lang="en-US" dirty="0"/>
              <a:t>, </a:t>
            </a:r>
            <a:r>
              <a:rPr lang="en-US" dirty="0" err="1"/>
              <a:t>MySql</a:t>
            </a:r>
            <a:endParaRPr lang="en-US" dirty="0"/>
          </a:p>
          <a:p>
            <a:r>
              <a:rPr lang="en-US" dirty="0"/>
              <a:t>We can update undefined types, rename fields, add new fields, generate scripts, update keys </a:t>
            </a:r>
            <a:r>
              <a:rPr lang="en-US" dirty="0" err="1"/>
              <a:t>etc</a:t>
            </a:r>
            <a:r>
              <a:rPr lang="en-US" dirty="0"/>
              <a:t> </a:t>
            </a:r>
            <a:r>
              <a:rPr lang="en-US" dirty="0" err="1"/>
              <a:t>etc</a:t>
            </a:r>
            <a:r>
              <a:rPr lang="en-US" dirty="0"/>
              <a:t> using DDM</a:t>
            </a:r>
          </a:p>
          <a:p>
            <a:r>
              <a:rPr lang="en-US" dirty="0"/>
              <a:t>Output can be: script files, database diagram and mapping spreadsheet, Optional automatic database creation and </a:t>
            </a:r>
            <a:r>
              <a:rPr lang="en-US" dirty="0" smtClean="0"/>
              <a:t>executables</a:t>
            </a:r>
          </a:p>
          <a:p>
            <a:r>
              <a:rPr lang="en-US" dirty="0"/>
              <a:t>Pentaho, a subsidiary of Hitachi </a:t>
            </a:r>
            <a:r>
              <a:rPr lang="en-US" dirty="0" err="1"/>
              <a:t>Vantara</a:t>
            </a:r>
            <a:r>
              <a:rPr lang="en-US" dirty="0"/>
              <a:t>, is an open source platform for data integration and analytics. Pentaho is business intelligence (BI) software that provides data integration, OLAP services, reporting, information dashboards, data mining and extract, transform, load (ETL) </a:t>
            </a:r>
            <a:r>
              <a:rPr lang="en-US" dirty="0" smtClean="0"/>
              <a:t>capabilities</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0768151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_SMS group - New presentation, starter kit">
  <a:themeElements>
    <a:clrScheme name="SMS group - Colors - Charcoal">
      <a:dk1>
        <a:srgbClr val="000000"/>
      </a:dk1>
      <a:lt1>
        <a:srgbClr val="FFFFFF"/>
      </a:lt1>
      <a:dk2>
        <a:srgbClr val="FFFFFF"/>
      </a:dk2>
      <a:lt2>
        <a:srgbClr val="000000"/>
      </a:lt2>
      <a:accent1>
        <a:srgbClr val="DF0024"/>
      </a:accent1>
      <a:accent2>
        <a:srgbClr val="0078BF"/>
      </a:accent2>
      <a:accent3>
        <a:srgbClr val="008100"/>
      </a:accent3>
      <a:accent4>
        <a:srgbClr val="818181"/>
      </a:accent4>
      <a:accent5>
        <a:srgbClr val="2E3135"/>
      </a:accent5>
      <a:accent6>
        <a:srgbClr val="FF9628"/>
      </a:accent6>
      <a:hlink>
        <a:srgbClr val="000000"/>
      </a:hlink>
      <a:folHlink>
        <a:srgbClr val="2E3135"/>
      </a:folHlink>
    </a:clrScheme>
    <a:fontScheme name="SMS group GmbH - Calibri">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solidFill>
            <a:schemeClr val="accent5"/>
          </a:solidFill>
        </a:ln>
      </a:spPr>
      <a:bodyPr lIns="72000" tIns="72000" rIns="72000" bIns="72000" rtlCol="0" anchor="ctr"/>
      <a:lstStyle>
        <a:defPPr algn="ctr">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FF"/>
          </a:solidFill>
        </a:ln>
      </a:spPr>
      <a:bodyPr/>
      <a:lstStyle/>
      <a:style>
        <a:lnRef idx="1">
          <a:schemeClr val="accent1"/>
        </a:lnRef>
        <a:fillRef idx="0">
          <a:schemeClr val="accent1"/>
        </a:fillRef>
        <a:effectRef idx="0">
          <a:schemeClr val="accent1"/>
        </a:effectRef>
        <a:fontRef idx="minor">
          <a:schemeClr val="tx1"/>
        </a:fontRef>
      </a:style>
    </a:lnDef>
    <a:txDef>
      <a:spPr bwMode="black"/>
      <a:bodyPr vert="horz" wrap="square" lIns="0" tIns="0" rIns="0" bIns="0" rtlCol="0">
        <a:spAutoFit/>
      </a:bodyPr>
      <a:lstStyle>
        <a:defPPr>
          <a:defRPr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lienmaster SMS digital">
  <a:themeElements>
    <a:clrScheme name="Benutzerdefiniert 2">
      <a:dk1>
        <a:srgbClr val="000000"/>
      </a:dk1>
      <a:lt1>
        <a:srgbClr val="FFFFFF"/>
      </a:lt1>
      <a:dk2>
        <a:srgbClr val="000000"/>
      </a:dk2>
      <a:lt2>
        <a:srgbClr val="D9D9D9"/>
      </a:lt2>
      <a:accent1>
        <a:srgbClr val="0775BC"/>
      </a:accent1>
      <a:accent2>
        <a:srgbClr val="E30613"/>
      </a:accent2>
      <a:accent3>
        <a:srgbClr val="A2A2A2"/>
      </a:accent3>
      <a:accent4>
        <a:srgbClr val="FFB300"/>
      </a:accent4>
      <a:accent5>
        <a:srgbClr val="000BBF"/>
      </a:accent5>
      <a:accent6>
        <a:srgbClr val="4DAC26"/>
      </a:accent6>
      <a:hlink>
        <a:srgbClr val="286190"/>
      </a:hlink>
      <a:folHlink>
        <a:srgbClr val="E30613"/>
      </a:folHlink>
    </a:clrScheme>
    <a:fontScheme name="SMS digital">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6" id="{BF74D016-EA0C-C440-9CB1-6DC1B5044D4C}" vid="{AE08FF60-92AF-B74B-885C-3D36073A945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1093</Words>
  <Application>Microsoft Office PowerPoint</Application>
  <PresentationFormat>Widescreen</PresentationFormat>
  <Paragraphs>212</Paragraphs>
  <Slides>30</Slides>
  <Notes>7</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30</vt:i4>
      </vt:variant>
    </vt:vector>
  </HeadingPairs>
  <TitlesOfParts>
    <vt:vector size="40" baseType="lpstr">
      <vt:lpstr>Arial</vt:lpstr>
      <vt:lpstr>Calibri</vt:lpstr>
      <vt:lpstr>Calibri Light</vt:lpstr>
      <vt:lpstr>Open Sans</vt:lpstr>
      <vt:lpstr>Wingdings</vt:lpstr>
      <vt:lpstr>20_SMS group - New presentation, starter kit</vt:lpstr>
      <vt:lpstr>Office Theme</vt:lpstr>
      <vt:lpstr>Folienmaster SMS digital</vt:lpstr>
      <vt:lpstr>think-cell Folie</vt:lpstr>
      <vt:lpstr>Document</vt:lpstr>
      <vt:lpstr>  Co-Op Experience - Jan-Aug 2021: Reema Yadav</vt:lpstr>
      <vt:lpstr>AGENDA</vt:lpstr>
      <vt:lpstr>STEEL &amp; SSAB SITE VISIT</vt:lpstr>
      <vt:lpstr>SSAB IOWA EAF ASSET HEALTH </vt:lpstr>
      <vt:lpstr>DATA/REQUIREMENT GATHERING</vt:lpstr>
      <vt:lpstr>DATA VALIDATION</vt:lpstr>
      <vt:lpstr>SSAB - ASSET HIERARCHY DESIGN </vt:lpstr>
      <vt:lpstr>SSAB - ASSET HIERARCHY  OUTPUT</vt:lpstr>
      <vt:lpstr>DATA DICTIONARY MAPPER  &amp; PENTAHO</vt:lpstr>
      <vt:lpstr>ANOMALY DETECTION – KAPH FRAMEWORK </vt:lpstr>
      <vt:lpstr>ANOMALY DETECTION</vt:lpstr>
      <vt:lpstr>KAPH FRAMEWORK</vt:lpstr>
      <vt:lpstr>KAPH - APPROACH</vt:lpstr>
      <vt:lpstr>TIME SERIES SIGNAL</vt:lpstr>
      <vt:lpstr>EXPLORATORY DATA ANALYSIS</vt:lpstr>
      <vt:lpstr>VISUAL ANALYSIS</vt:lpstr>
      <vt:lpstr>OUTPUT</vt:lpstr>
      <vt:lpstr>OUTPUT</vt:lpstr>
      <vt:lpstr>NUCOR BERKLEY STEEL –THRUST FORCE ANOMALY</vt:lpstr>
      <vt:lpstr> NUCOR BERKLEY STEEL –THRUST FORCE ANOMALY ANALYSIS</vt:lpstr>
      <vt:lpstr>DATA EXTRACTION &amp; VALIDATION</vt:lpstr>
      <vt:lpstr>SIGNAL ANALYSIS</vt:lpstr>
      <vt:lpstr>DATA CLEANING</vt:lpstr>
      <vt:lpstr>   DEVELOPMENT PHASE 1</vt:lpstr>
      <vt:lpstr>To Overcome above challenges:</vt:lpstr>
      <vt:lpstr>CHALLENGES</vt:lpstr>
      <vt:lpstr>DEVELOPMENT PHASE N</vt:lpstr>
      <vt:lpstr>CURRENT STAGE</vt:lpstr>
      <vt:lpstr>LEARNING &amp; EXPERIENCE</vt:lpstr>
      <vt:lpstr>PowerPoint Presentation</vt:lpstr>
    </vt:vector>
  </TitlesOfParts>
  <Company>SMS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Yadav, Reema (SMS group Inc)</dc:creator>
  <cp:lastModifiedBy>Yadav, Reema (SMS group Inc)</cp:lastModifiedBy>
  <cp:revision>85</cp:revision>
  <dcterms:created xsi:type="dcterms:W3CDTF">2021-07-27T13:09:43Z</dcterms:created>
  <dcterms:modified xsi:type="dcterms:W3CDTF">2021-08-16T19:39:26Z</dcterms:modified>
</cp:coreProperties>
</file>